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9" r:id="rId5"/>
    <p:sldId id="260" r:id="rId6"/>
    <p:sldId id="277" r:id="rId7"/>
    <p:sldId id="327" r:id="rId8"/>
    <p:sldId id="338" r:id="rId9"/>
    <p:sldId id="281" r:id="rId10"/>
    <p:sldId id="329" r:id="rId11"/>
    <p:sldId id="325" r:id="rId12"/>
    <p:sldId id="330" r:id="rId13"/>
    <p:sldId id="331" r:id="rId14"/>
    <p:sldId id="332" r:id="rId15"/>
    <p:sldId id="291" r:id="rId16"/>
    <p:sldId id="334" r:id="rId17"/>
    <p:sldId id="335" r:id="rId18"/>
    <p:sldId id="336" r:id="rId19"/>
    <p:sldId id="320" r:id="rId20"/>
    <p:sldId id="337"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4593"/>
    <a:srgbClr val="2C3949"/>
    <a:srgbClr val="00345E"/>
    <a:srgbClr val="9D7958"/>
    <a:srgbClr val="DAD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64C61-F916-43F7-BB5A-CD7AA456258D}" v="209" dt="2025-09-13T04:15:29.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31" autoAdjust="0"/>
  </p:normalViewPr>
  <p:slideViewPr>
    <p:cSldViewPr snapToGrid="0">
      <p:cViewPr varScale="1">
        <p:scale>
          <a:sx n="67" d="100"/>
          <a:sy n="67" d="100"/>
        </p:scale>
        <p:origin x="1628" y="272"/>
      </p:cViewPr>
      <p:guideLst/>
    </p:cSldViewPr>
  </p:slideViewPr>
  <p:notesTextViewPr>
    <p:cViewPr>
      <p:scale>
        <a:sx n="1" d="1"/>
        <a:sy n="1" d="1"/>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Tape" userId="ffdc5aa1-9e8e-430f-9341-fa6908cf4f4e" providerId="ADAL" clId="{A2D1445E-A2AB-4452-A649-13BF9A44278A}"/>
    <pc:docChg chg="undo custSel addSld delSld modSld sldOrd">
      <pc:chgData name="Sue Tape" userId="ffdc5aa1-9e8e-430f-9341-fa6908cf4f4e" providerId="ADAL" clId="{A2D1445E-A2AB-4452-A649-13BF9A44278A}" dt="2025-09-13T05:29:40.066" v="1587" actId="20577"/>
      <pc:docMkLst>
        <pc:docMk/>
      </pc:docMkLst>
      <pc:sldChg chg="modSp mod modNotesTx">
        <pc:chgData name="Sue Tape" userId="ffdc5aa1-9e8e-430f-9341-fa6908cf4f4e" providerId="ADAL" clId="{A2D1445E-A2AB-4452-A649-13BF9A44278A}" dt="2025-09-01T00:43:16.743" v="49" actId="6549"/>
        <pc:sldMkLst>
          <pc:docMk/>
          <pc:sldMk cId="4268079255" sldId="259"/>
        </pc:sldMkLst>
        <pc:spChg chg="mod">
          <ac:chgData name="Sue Tape" userId="ffdc5aa1-9e8e-430f-9341-fa6908cf4f4e" providerId="ADAL" clId="{A2D1445E-A2AB-4452-A649-13BF9A44278A}" dt="2025-09-01T00:43:00.324" v="48" actId="20577"/>
          <ac:spMkLst>
            <pc:docMk/>
            <pc:sldMk cId="4268079255" sldId="259"/>
            <ac:spMk id="3" creationId="{DC86C39C-4EB8-A548-A0C1-36CCE00D5521}"/>
          </ac:spMkLst>
        </pc:spChg>
      </pc:sldChg>
      <pc:sldChg chg="addSp modSp mod modClrScheme chgLayout modNotesTx">
        <pc:chgData name="Sue Tape" userId="ffdc5aa1-9e8e-430f-9341-fa6908cf4f4e" providerId="ADAL" clId="{A2D1445E-A2AB-4452-A649-13BF9A44278A}" dt="2025-09-01T00:48:53.250" v="181" actId="20577"/>
        <pc:sldMkLst>
          <pc:docMk/>
          <pc:sldMk cId="3867744442" sldId="277"/>
        </pc:sldMkLst>
        <pc:spChg chg="mod ord">
          <ac:chgData name="Sue Tape" userId="ffdc5aa1-9e8e-430f-9341-fa6908cf4f4e" providerId="ADAL" clId="{A2D1445E-A2AB-4452-A649-13BF9A44278A}" dt="2025-09-01T00:47:20.418" v="165" actId="700"/>
          <ac:spMkLst>
            <pc:docMk/>
            <pc:sldMk cId="3867744442" sldId="277"/>
            <ac:spMk id="2" creationId="{1B27C656-A077-663C-0399-2956C55D49AE}"/>
          </ac:spMkLst>
        </pc:spChg>
        <pc:spChg chg="mod ord">
          <ac:chgData name="Sue Tape" userId="ffdc5aa1-9e8e-430f-9341-fa6908cf4f4e" providerId="ADAL" clId="{A2D1445E-A2AB-4452-A649-13BF9A44278A}" dt="2025-09-01T00:48:18.221" v="173" actId="21"/>
          <ac:spMkLst>
            <pc:docMk/>
            <pc:sldMk cId="3867744442" sldId="277"/>
            <ac:spMk id="3" creationId="{4FF4207E-1697-82F6-C58A-2F2FB33DCEF0}"/>
          </ac:spMkLst>
        </pc:spChg>
        <pc:spChg chg="add mod ord">
          <ac:chgData name="Sue Tape" userId="ffdc5aa1-9e8e-430f-9341-fa6908cf4f4e" providerId="ADAL" clId="{A2D1445E-A2AB-4452-A649-13BF9A44278A}" dt="2025-09-01T00:48:20.154" v="174"/>
          <ac:spMkLst>
            <pc:docMk/>
            <pc:sldMk cId="3867744442" sldId="277"/>
            <ac:spMk id="4" creationId="{BEEFCDC7-EC85-6EAA-55DD-968E88ED21C3}"/>
          </ac:spMkLst>
        </pc:spChg>
      </pc:sldChg>
      <pc:sldChg chg="addSp delSp modSp mod chgLayout modNotesTx">
        <pc:chgData name="Sue Tape" userId="ffdc5aa1-9e8e-430f-9341-fa6908cf4f4e" providerId="ADAL" clId="{A2D1445E-A2AB-4452-A649-13BF9A44278A}" dt="2025-09-13T05:29:11.030" v="1536" actId="6549"/>
        <pc:sldMkLst>
          <pc:docMk/>
          <pc:sldMk cId="1157272181" sldId="281"/>
        </pc:sldMkLst>
        <pc:spChg chg="mod ord">
          <ac:chgData name="Sue Tape" userId="ffdc5aa1-9e8e-430f-9341-fa6908cf4f4e" providerId="ADAL" clId="{A2D1445E-A2AB-4452-A649-13BF9A44278A}" dt="2025-09-01T01:18:26.574" v="265" actId="114"/>
          <ac:spMkLst>
            <pc:docMk/>
            <pc:sldMk cId="1157272181" sldId="281"/>
            <ac:spMk id="2" creationId="{3CA3540B-CFE1-C08B-1B96-2034CDC8F907}"/>
          </ac:spMkLst>
        </pc:spChg>
        <pc:spChg chg="add mod">
          <ac:chgData name="Sue Tape" userId="ffdc5aa1-9e8e-430f-9341-fa6908cf4f4e" providerId="ADAL" clId="{A2D1445E-A2AB-4452-A649-13BF9A44278A}" dt="2025-09-01T01:11:55.870" v="242" actId="1076"/>
          <ac:spMkLst>
            <pc:docMk/>
            <pc:sldMk cId="1157272181" sldId="281"/>
            <ac:spMk id="10" creationId="{3BBC16C3-D2B6-5F35-0666-07631366532B}"/>
          </ac:spMkLst>
        </pc:spChg>
        <pc:picChg chg="add mod">
          <ac:chgData name="Sue Tape" userId="ffdc5aa1-9e8e-430f-9341-fa6908cf4f4e" providerId="ADAL" clId="{A2D1445E-A2AB-4452-A649-13BF9A44278A}" dt="2025-09-01T01:10:49.706" v="227" actId="1076"/>
          <ac:picMkLst>
            <pc:docMk/>
            <pc:sldMk cId="1157272181" sldId="281"/>
            <ac:picMk id="8" creationId="{96AF5003-09F4-DD4A-2418-A7A4018EC905}"/>
          </ac:picMkLst>
        </pc:picChg>
      </pc:sldChg>
      <pc:sldChg chg="del">
        <pc:chgData name="Sue Tape" userId="ffdc5aa1-9e8e-430f-9341-fa6908cf4f4e" providerId="ADAL" clId="{A2D1445E-A2AB-4452-A649-13BF9A44278A}" dt="2025-09-01T02:00:55.733" v="895" actId="47"/>
        <pc:sldMkLst>
          <pc:docMk/>
          <pc:sldMk cId="1923644933" sldId="290"/>
        </pc:sldMkLst>
      </pc:sldChg>
      <pc:sldChg chg="modSp mod modNotesTx">
        <pc:chgData name="Sue Tape" userId="ffdc5aa1-9e8e-430f-9341-fa6908cf4f4e" providerId="ADAL" clId="{A2D1445E-A2AB-4452-A649-13BF9A44278A}" dt="2025-09-13T05:28:43.253" v="1523" actId="6549"/>
        <pc:sldMkLst>
          <pc:docMk/>
          <pc:sldMk cId="2089250371" sldId="291"/>
        </pc:sldMkLst>
        <pc:spChg chg="mod">
          <ac:chgData name="Sue Tape" userId="ffdc5aa1-9e8e-430f-9341-fa6908cf4f4e" providerId="ADAL" clId="{A2D1445E-A2AB-4452-A649-13BF9A44278A}" dt="2025-09-11T06:20:39.474" v="1272" actId="6549"/>
          <ac:spMkLst>
            <pc:docMk/>
            <pc:sldMk cId="2089250371" sldId="291"/>
            <ac:spMk id="3" creationId="{DC86C39C-4EB8-A548-A0C1-36CCE00D5521}"/>
          </ac:spMkLst>
        </pc:spChg>
      </pc:sldChg>
      <pc:sldChg chg="del">
        <pc:chgData name="Sue Tape" userId="ffdc5aa1-9e8e-430f-9341-fa6908cf4f4e" providerId="ADAL" clId="{A2D1445E-A2AB-4452-A649-13BF9A44278A}" dt="2025-09-11T06:20:04.507" v="1262" actId="47"/>
        <pc:sldMkLst>
          <pc:docMk/>
          <pc:sldMk cId="534094422" sldId="292"/>
        </pc:sldMkLst>
      </pc:sldChg>
      <pc:sldChg chg="del">
        <pc:chgData name="Sue Tape" userId="ffdc5aa1-9e8e-430f-9341-fa6908cf4f4e" providerId="ADAL" clId="{A2D1445E-A2AB-4452-A649-13BF9A44278A}" dt="2025-09-11T06:25:35.425" v="1277" actId="47"/>
        <pc:sldMkLst>
          <pc:docMk/>
          <pc:sldMk cId="2423942309" sldId="314"/>
        </pc:sldMkLst>
      </pc:sldChg>
      <pc:sldChg chg="del">
        <pc:chgData name="Sue Tape" userId="ffdc5aa1-9e8e-430f-9341-fa6908cf4f4e" providerId="ADAL" clId="{A2D1445E-A2AB-4452-A649-13BF9A44278A}" dt="2025-09-11T06:25:35.425" v="1277" actId="47"/>
        <pc:sldMkLst>
          <pc:docMk/>
          <pc:sldMk cId="2329748455" sldId="315"/>
        </pc:sldMkLst>
      </pc:sldChg>
      <pc:sldChg chg="del">
        <pc:chgData name="Sue Tape" userId="ffdc5aa1-9e8e-430f-9341-fa6908cf4f4e" providerId="ADAL" clId="{A2D1445E-A2AB-4452-A649-13BF9A44278A}" dt="2025-09-11T06:25:35.425" v="1277" actId="47"/>
        <pc:sldMkLst>
          <pc:docMk/>
          <pc:sldMk cId="613387891" sldId="316"/>
        </pc:sldMkLst>
      </pc:sldChg>
      <pc:sldChg chg="del">
        <pc:chgData name="Sue Tape" userId="ffdc5aa1-9e8e-430f-9341-fa6908cf4f4e" providerId="ADAL" clId="{A2D1445E-A2AB-4452-A649-13BF9A44278A}" dt="2025-09-11T06:25:35.425" v="1277" actId="47"/>
        <pc:sldMkLst>
          <pc:docMk/>
          <pc:sldMk cId="3680930515" sldId="317"/>
        </pc:sldMkLst>
      </pc:sldChg>
      <pc:sldChg chg="del">
        <pc:chgData name="Sue Tape" userId="ffdc5aa1-9e8e-430f-9341-fa6908cf4f4e" providerId="ADAL" clId="{A2D1445E-A2AB-4452-A649-13BF9A44278A}" dt="2025-09-11T06:25:35.425" v="1277" actId="47"/>
        <pc:sldMkLst>
          <pc:docMk/>
          <pc:sldMk cId="1823951092" sldId="318"/>
        </pc:sldMkLst>
      </pc:sldChg>
      <pc:sldChg chg="del">
        <pc:chgData name="Sue Tape" userId="ffdc5aa1-9e8e-430f-9341-fa6908cf4f4e" providerId="ADAL" clId="{A2D1445E-A2AB-4452-A649-13BF9A44278A}" dt="2025-09-11T06:25:35.425" v="1277" actId="47"/>
        <pc:sldMkLst>
          <pc:docMk/>
          <pc:sldMk cId="3702559856" sldId="319"/>
        </pc:sldMkLst>
      </pc:sldChg>
      <pc:sldChg chg="modNotesTx">
        <pc:chgData name="Sue Tape" userId="ffdc5aa1-9e8e-430f-9341-fa6908cf4f4e" providerId="ADAL" clId="{A2D1445E-A2AB-4452-A649-13BF9A44278A}" dt="2025-09-13T05:28:22.884" v="1515" actId="6549"/>
        <pc:sldMkLst>
          <pc:docMk/>
          <pc:sldMk cId="1643197146" sldId="320"/>
        </pc:sldMkLst>
      </pc:sldChg>
      <pc:sldChg chg="del">
        <pc:chgData name="Sue Tape" userId="ffdc5aa1-9e8e-430f-9341-fa6908cf4f4e" providerId="ADAL" clId="{A2D1445E-A2AB-4452-A649-13BF9A44278A}" dt="2025-09-13T05:27:45.478" v="1508" actId="47"/>
        <pc:sldMkLst>
          <pc:docMk/>
          <pc:sldMk cId="3564524154" sldId="321"/>
        </pc:sldMkLst>
      </pc:sldChg>
      <pc:sldChg chg="del">
        <pc:chgData name="Sue Tape" userId="ffdc5aa1-9e8e-430f-9341-fa6908cf4f4e" providerId="ADAL" clId="{A2D1445E-A2AB-4452-A649-13BF9A44278A}" dt="2025-09-13T05:27:48.734" v="1509" actId="47"/>
        <pc:sldMkLst>
          <pc:docMk/>
          <pc:sldMk cId="4208298163" sldId="322"/>
        </pc:sldMkLst>
      </pc:sldChg>
      <pc:sldChg chg="modNotesTx">
        <pc:chgData name="Sue Tape" userId="ffdc5aa1-9e8e-430f-9341-fa6908cf4f4e" providerId="ADAL" clId="{A2D1445E-A2AB-4452-A649-13BF9A44278A}" dt="2025-09-13T05:28:15.143" v="1511" actId="6549"/>
        <pc:sldMkLst>
          <pc:docMk/>
          <pc:sldMk cId="1596067214" sldId="323"/>
        </pc:sldMkLst>
      </pc:sldChg>
      <pc:sldChg chg="addSp delSp modSp mod modClrScheme chgLayout modNotesTx">
        <pc:chgData name="Sue Tape" userId="ffdc5aa1-9e8e-430f-9341-fa6908cf4f4e" providerId="ADAL" clId="{A2D1445E-A2AB-4452-A649-13BF9A44278A}" dt="2025-09-13T05:28:59.908" v="1532" actId="6549"/>
        <pc:sldMkLst>
          <pc:docMk/>
          <pc:sldMk cId="778175256" sldId="325"/>
        </pc:sldMkLst>
        <pc:spChg chg="mod ord">
          <ac:chgData name="Sue Tape" userId="ffdc5aa1-9e8e-430f-9341-fa6908cf4f4e" providerId="ADAL" clId="{A2D1445E-A2AB-4452-A649-13BF9A44278A}" dt="2025-09-01T01:51:02.626" v="516" actId="26606"/>
          <ac:spMkLst>
            <pc:docMk/>
            <pc:sldMk cId="778175256" sldId="325"/>
            <ac:spMk id="2" creationId="{CC42B5AC-1AE7-002D-D0D4-E52E37501C0B}"/>
          </ac:spMkLst>
        </pc:spChg>
        <pc:spChg chg="add del mod ord">
          <ac:chgData name="Sue Tape" userId="ffdc5aa1-9e8e-430f-9341-fa6908cf4f4e" providerId="ADAL" clId="{A2D1445E-A2AB-4452-A649-13BF9A44278A}" dt="2025-09-01T02:01:29.667" v="899" actId="6549"/>
          <ac:spMkLst>
            <pc:docMk/>
            <pc:sldMk cId="778175256" sldId="325"/>
            <ac:spMk id="8" creationId="{C6A7730F-07CD-BB62-CF9A-9AC68A640FB3}"/>
          </ac:spMkLst>
        </pc:spChg>
      </pc:sldChg>
      <pc:sldChg chg="modSp mod ord modNotesTx">
        <pc:chgData name="Sue Tape" userId="ffdc5aa1-9e8e-430f-9341-fa6908cf4f4e" providerId="ADAL" clId="{A2D1445E-A2AB-4452-A649-13BF9A44278A}" dt="2025-09-13T05:29:40.066" v="1587" actId="20577"/>
        <pc:sldMkLst>
          <pc:docMk/>
          <pc:sldMk cId="1528213241" sldId="327"/>
        </pc:sldMkLst>
        <pc:spChg chg="mod">
          <ac:chgData name="Sue Tape" userId="ffdc5aa1-9e8e-430f-9341-fa6908cf4f4e" providerId="ADAL" clId="{A2D1445E-A2AB-4452-A649-13BF9A44278A}" dt="2025-09-01T01:18:12.047" v="264" actId="20577"/>
          <ac:spMkLst>
            <pc:docMk/>
            <pc:sldMk cId="1528213241" sldId="327"/>
            <ac:spMk id="2" creationId="{1DE4BEEE-08F2-1DFA-C6CD-17491ECF12BD}"/>
          </ac:spMkLst>
        </pc:spChg>
        <pc:graphicFrameChg chg="mod modGraphic">
          <ac:chgData name="Sue Tape" userId="ffdc5aa1-9e8e-430f-9341-fa6908cf4f4e" providerId="ADAL" clId="{A2D1445E-A2AB-4452-A649-13BF9A44278A}" dt="2025-09-01T01:17:54.446" v="257"/>
          <ac:graphicFrameMkLst>
            <pc:docMk/>
            <pc:sldMk cId="1528213241" sldId="327"/>
            <ac:graphicFrameMk id="4" creationId="{33C9858A-A9F9-978D-CC20-FC7729F79459}"/>
          </ac:graphicFrameMkLst>
        </pc:graphicFrameChg>
      </pc:sldChg>
      <pc:sldChg chg="add del">
        <pc:chgData name="Sue Tape" userId="ffdc5aa1-9e8e-430f-9341-fa6908cf4f4e" providerId="ADAL" clId="{A2D1445E-A2AB-4452-A649-13BF9A44278A}" dt="2025-09-01T02:00:42.834" v="894" actId="47"/>
        <pc:sldMkLst>
          <pc:docMk/>
          <pc:sldMk cId="1143233935" sldId="328"/>
        </pc:sldMkLst>
      </pc:sldChg>
      <pc:sldChg chg="addSp delSp modSp new mod ord modClrScheme chgLayout modNotesTx">
        <pc:chgData name="Sue Tape" userId="ffdc5aa1-9e8e-430f-9341-fa6908cf4f4e" providerId="ADAL" clId="{A2D1445E-A2AB-4452-A649-13BF9A44278A}" dt="2025-09-13T05:29:06.020" v="1534" actId="6549"/>
        <pc:sldMkLst>
          <pc:docMk/>
          <pc:sldMk cId="223744975" sldId="329"/>
        </pc:sldMkLst>
        <pc:spChg chg="add mod ord">
          <ac:chgData name="Sue Tape" userId="ffdc5aa1-9e8e-430f-9341-fa6908cf4f4e" providerId="ADAL" clId="{A2D1445E-A2AB-4452-A649-13BF9A44278A}" dt="2025-09-01T01:23:20.785" v="325" actId="255"/>
          <ac:spMkLst>
            <pc:docMk/>
            <pc:sldMk cId="223744975" sldId="329"/>
            <ac:spMk id="12" creationId="{827E074B-BEBA-D04E-E4A9-BF30F4FD2E3F}"/>
          </ac:spMkLst>
        </pc:spChg>
        <pc:spChg chg="add mod">
          <ac:chgData name="Sue Tape" userId="ffdc5aa1-9e8e-430f-9341-fa6908cf4f4e" providerId="ADAL" clId="{A2D1445E-A2AB-4452-A649-13BF9A44278A}" dt="2025-09-01T01:47:49.057" v="481" actId="1035"/>
          <ac:spMkLst>
            <pc:docMk/>
            <pc:sldMk cId="223744975" sldId="329"/>
            <ac:spMk id="17" creationId="{A1EB2729-9EAC-5713-1732-15A337ED3386}"/>
          </ac:spMkLst>
        </pc:spChg>
        <pc:spChg chg="add mod">
          <ac:chgData name="Sue Tape" userId="ffdc5aa1-9e8e-430f-9341-fa6908cf4f4e" providerId="ADAL" clId="{A2D1445E-A2AB-4452-A649-13BF9A44278A}" dt="2025-09-01T01:47:49.057" v="481" actId="1035"/>
          <ac:spMkLst>
            <pc:docMk/>
            <pc:sldMk cId="223744975" sldId="329"/>
            <ac:spMk id="18" creationId="{56645FBB-73B6-A855-03B8-B2F00612CA5F}"/>
          </ac:spMkLst>
        </pc:spChg>
        <pc:spChg chg="add mod">
          <ac:chgData name="Sue Tape" userId="ffdc5aa1-9e8e-430f-9341-fa6908cf4f4e" providerId="ADAL" clId="{A2D1445E-A2AB-4452-A649-13BF9A44278A}" dt="2025-09-01T01:47:49.057" v="481" actId="1035"/>
          <ac:spMkLst>
            <pc:docMk/>
            <pc:sldMk cId="223744975" sldId="329"/>
            <ac:spMk id="19" creationId="{D0DFEC98-DCCA-D13E-EA0F-23042620A0E2}"/>
          </ac:spMkLst>
        </pc:spChg>
        <pc:spChg chg="add mod">
          <ac:chgData name="Sue Tape" userId="ffdc5aa1-9e8e-430f-9341-fa6908cf4f4e" providerId="ADAL" clId="{A2D1445E-A2AB-4452-A649-13BF9A44278A}" dt="2025-09-01T01:47:49.057" v="481" actId="1035"/>
          <ac:spMkLst>
            <pc:docMk/>
            <pc:sldMk cId="223744975" sldId="329"/>
            <ac:spMk id="20" creationId="{2044115F-9442-EB92-4A73-832B43E2404D}"/>
          </ac:spMkLst>
        </pc:spChg>
        <pc:picChg chg="add mod ord">
          <ac:chgData name="Sue Tape" userId="ffdc5aa1-9e8e-430f-9341-fa6908cf4f4e" providerId="ADAL" clId="{A2D1445E-A2AB-4452-A649-13BF9A44278A}" dt="2025-09-01T01:42:06.524" v="355" actId="14100"/>
          <ac:picMkLst>
            <pc:docMk/>
            <pc:sldMk cId="223744975" sldId="329"/>
            <ac:picMk id="6" creationId="{1216A4C1-AF25-C9D9-F116-99AE588FB81B}"/>
          </ac:picMkLst>
        </pc:picChg>
        <pc:picChg chg="add mod">
          <ac:chgData name="Sue Tape" userId="ffdc5aa1-9e8e-430f-9341-fa6908cf4f4e" providerId="ADAL" clId="{A2D1445E-A2AB-4452-A649-13BF9A44278A}" dt="2025-09-01T01:40:51.890" v="352" actId="1076"/>
          <ac:picMkLst>
            <pc:docMk/>
            <pc:sldMk cId="223744975" sldId="329"/>
            <ac:picMk id="8" creationId="{FBEA3E60-3605-1927-C6B3-0E20770E7CB6}"/>
          </ac:picMkLst>
        </pc:picChg>
        <pc:picChg chg="add mod">
          <ac:chgData name="Sue Tape" userId="ffdc5aa1-9e8e-430f-9341-fa6908cf4f4e" providerId="ADAL" clId="{A2D1445E-A2AB-4452-A649-13BF9A44278A}" dt="2025-09-01T01:40:55.973" v="354" actId="1076"/>
          <ac:picMkLst>
            <pc:docMk/>
            <pc:sldMk cId="223744975" sldId="329"/>
            <ac:picMk id="10" creationId="{4C829406-348F-ED9C-8477-341A2EDA07F6}"/>
          </ac:picMkLst>
        </pc:picChg>
        <pc:picChg chg="add mod">
          <ac:chgData name="Sue Tape" userId="ffdc5aa1-9e8e-430f-9341-fa6908cf4f4e" providerId="ADAL" clId="{A2D1445E-A2AB-4452-A649-13BF9A44278A}" dt="2025-09-01T01:40:33.490" v="349" actId="1076"/>
          <ac:picMkLst>
            <pc:docMk/>
            <pc:sldMk cId="223744975" sldId="329"/>
            <ac:picMk id="15" creationId="{3C969187-8BFE-6729-468F-08E587BE6705}"/>
          </ac:picMkLst>
        </pc:picChg>
      </pc:sldChg>
      <pc:sldChg chg="addSp delSp modSp add mod modNotesTx">
        <pc:chgData name="Sue Tape" userId="ffdc5aa1-9e8e-430f-9341-fa6908cf4f4e" providerId="ADAL" clId="{A2D1445E-A2AB-4452-A649-13BF9A44278A}" dt="2025-09-13T05:28:55.400" v="1530" actId="6549"/>
        <pc:sldMkLst>
          <pc:docMk/>
          <pc:sldMk cId="1691122782" sldId="330"/>
        </pc:sldMkLst>
        <pc:spChg chg="mod">
          <ac:chgData name="Sue Tape" userId="ffdc5aa1-9e8e-430f-9341-fa6908cf4f4e" providerId="ADAL" clId="{A2D1445E-A2AB-4452-A649-13BF9A44278A}" dt="2025-09-01T02:15:00.848" v="900" actId="26606"/>
          <ac:spMkLst>
            <pc:docMk/>
            <pc:sldMk cId="1691122782" sldId="330"/>
            <ac:spMk id="2" creationId="{D74D2D5C-6BA2-0598-087E-142BAAE959BC}"/>
          </ac:spMkLst>
        </pc:spChg>
        <pc:graphicFrameChg chg="add mod modGraphic">
          <ac:chgData name="Sue Tape" userId="ffdc5aa1-9e8e-430f-9341-fa6908cf4f4e" providerId="ADAL" clId="{A2D1445E-A2AB-4452-A649-13BF9A44278A}" dt="2025-09-01T02:24:58.835" v="1248" actId="962"/>
          <ac:graphicFrameMkLst>
            <pc:docMk/>
            <pc:sldMk cId="1691122782" sldId="330"/>
            <ac:graphicFrameMk id="11" creationId="{AE6F96CF-F344-AE1C-4DF4-DBAF38C6DAB3}"/>
          </ac:graphicFrameMkLst>
        </pc:graphicFrameChg>
      </pc:sldChg>
      <pc:sldChg chg="modSp add mod modNotesTx">
        <pc:chgData name="Sue Tape" userId="ffdc5aa1-9e8e-430f-9341-fa6908cf4f4e" providerId="ADAL" clId="{A2D1445E-A2AB-4452-A649-13BF9A44278A}" dt="2025-09-13T05:28:51.413" v="1528" actId="6549"/>
        <pc:sldMkLst>
          <pc:docMk/>
          <pc:sldMk cId="311102317" sldId="331"/>
        </pc:sldMkLst>
        <pc:spChg chg="mod">
          <ac:chgData name="Sue Tape" userId="ffdc5aa1-9e8e-430f-9341-fa6908cf4f4e" providerId="ADAL" clId="{A2D1445E-A2AB-4452-A649-13BF9A44278A}" dt="2025-09-01T01:58:54.432" v="839" actId="20577"/>
          <ac:spMkLst>
            <pc:docMk/>
            <pc:sldMk cId="311102317" sldId="331"/>
            <ac:spMk id="2" creationId="{C7B47ADC-36C5-BE3B-2E32-2AEC7CBD87F9}"/>
          </ac:spMkLst>
        </pc:spChg>
        <pc:spChg chg="mod">
          <ac:chgData name="Sue Tape" userId="ffdc5aa1-9e8e-430f-9341-fa6908cf4f4e" providerId="ADAL" clId="{A2D1445E-A2AB-4452-A649-13BF9A44278A}" dt="2025-09-01T01:59:23.845" v="854" actId="113"/>
          <ac:spMkLst>
            <pc:docMk/>
            <pc:sldMk cId="311102317" sldId="331"/>
            <ac:spMk id="8" creationId="{EA0678DC-1CCC-9519-B74A-C716CFB54FCB}"/>
          </ac:spMkLst>
        </pc:spChg>
      </pc:sldChg>
      <pc:sldChg chg="addSp modSp add mod modNotesTx">
        <pc:chgData name="Sue Tape" userId="ffdc5aa1-9e8e-430f-9341-fa6908cf4f4e" providerId="ADAL" clId="{A2D1445E-A2AB-4452-A649-13BF9A44278A}" dt="2025-09-13T05:28:47.462" v="1525" actId="6549"/>
        <pc:sldMkLst>
          <pc:docMk/>
          <pc:sldMk cId="1834494770" sldId="332"/>
        </pc:sldMkLst>
        <pc:spChg chg="mod">
          <ac:chgData name="Sue Tape" userId="ffdc5aa1-9e8e-430f-9341-fa6908cf4f4e" providerId="ADAL" clId="{A2D1445E-A2AB-4452-A649-13BF9A44278A}" dt="2025-09-01T02:00:06.254" v="886" actId="20577"/>
          <ac:spMkLst>
            <pc:docMk/>
            <pc:sldMk cId="1834494770" sldId="332"/>
            <ac:spMk id="2" creationId="{6D3263FA-053E-426F-5FBC-A0C98FE06131}"/>
          </ac:spMkLst>
        </pc:spChg>
        <pc:spChg chg="add mod">
          <ac:chgData name="Sue Tape" userId="ffdc5aa1-9e8e-430f-9341-fa6908cf4f4e" providerId="ADAL" clId="{A2D1445E-A2AB-4452-A649-13BF9A44278A}" dt="2025-09-01T02:23:29.790" v="1052" actId="403"/>
          <ac:spMkLst>
            <pc:docMk/>
            <pc:sldMk cId="1834494770" sldId="332"/>
            <ac:spMk id="5" creationId="{E919CB67-EDC7-35BB-0FB7-D48CDE5D8F45}"/>
          </ac:spMkLst>
        </pc:spChg>
        <pc:spChg chg="add mod">
          <ac:chgData name="Sue Tape" userId="ffdc5aa1-9e8e-430f-9341-fa6908cf4f4e" providerId="ADAL" clId="{A2D1445E-A2AB-4452-A649-13BF9A44278A}" dt="2025-09-01T02:24:17.171" v="1082" actId="962"/>
          <ac:spMkLst>
            <pc:docMk/>
            <pc:sldMk cId="1834494770" sldId="332"/>
            <ac:spMk id="6" creationId="{9F7D21E4-818C-9802-7D81-D02125D74FAE}"/>
          </ac:spMkLst>
        </pc:spChg>
        <pc:spChg chg="add mod">
          <ac:chgData name="Sue Tape" userId="ffdc5aa1-9e8e-430f-9341-fa6908cf4f4e" providerId="ADAL" clId="{A2D1445E-A2AB-4452-A649-13BF9A44278A}" dt="2025-09-01T02:24:22.338" v="1100" actId="962"/>
          <ac:spMkLst>
            <pc:docMk/>
            <pc:sldMk cId="1834494770" sldId="332"/>
            <ac:spMk id="7" creationId="{65F041A5-CA7D-BA54-F73C-06AF98DF9932}"/>
          </ac:spMkLst>
        </pc:spChg>
        <pc:spChg chg="mod">
          <ac:chgData name="Sue Tape" userId="ffdc5aa1-9e8e-430f-9341-fa6908cf4f4e" providerId="ADAL" clId="{A2D1445E-A2AB-4452-A649-13BF9A44278A}" dt="2025-09-01T02:22:22.979" v="1033" actId="1076"/>
          <ac:spMkLst>
            <pc:docMk/>
            <pc:sldMk cId="1834494770" sldId="332"/>
            <ac:spMk id="8" creationId="{DCB063CD-F2AB-1232-6BD9-E9293D233DD6}"/>
          </ac:spMkLst>
        </pc:spChg>
        <pc:spChg chg="add mod">
          <ac:chgData name="Sue Tape" userId="ffdc5aa1-9e8e-430f-9341-fa6908cf4f4e" providerId="ADAL" clId="{A2D1445E-A2AB-4452-A649-13BF9A44278A}" dt="2025-09-01T02:24:28.173" v="1118" actId="962"/>
          <ac:spMkLst>
            <pc:docMk/>
            <pc:sldMk cId="1834494770" sldId="332"/>
            <ac:spMk id="9" creationId="{1011CA05-3B31-BF55-EE2A-0AD2B367591F}"/>
          </ac:spMkLst>
        </pc:spChg>
        <pc:spChg chg="add mod">
          <ac:chgData name="Sue Tape" userId="ffdc5aa1-9e8e-430f-9341-fa6908cf4f4e" providerId="ADAL" clId="{A2D1445E-A2AB-4452-A649-13BF9A44278A}" dt="2025-09-01T02:22:40.859" v="1035" actId="1076"/>
          <ac:spMkLst>
            <pc:docMk/>
            <pc:sldMk cId="1834494770" sldId="332"/>
            <ac:spMk id="10" creationId="{3DE204A3-9E68-E37D-5029-692B58EFDB2C}"/>
          </ac:spMkLst>
        </pc:spChg>
        <pc:spChg chg="add mod">
          <ac:chgData name="Sue Tape" userId="ffdc5aa1-9e8e-430f-9341-fa6908cf4f4e" providerId="ADAL" clId="{A2D1445E-A2AB-4452-A649-13BF9A44278A}" dt="2025-09-01T02:22:06.089" v="1031" actId="1038"/>
          <ac:spMkLst>
            <pc:docMk/>
            <pc:sldMk cId="1834494770" sldId="332"/>
            <ac:spMk id="11" creationId="{E97FDB50-7F7B-9B46-268E-1D6E0BA73629}"/>
          </ac:spMkLst>
        </pc:spChg>
        <pc:spChg chg="add mod">
          <ac:chgData name="Sue Tape" userId="ffdc5aa1-9e8e-430f-9341-fa6908cf4f4e" providerId="ADAL" clId="{A2D1445E-A2AB-4452-A649-13BF9A44278A}" dt="2025-09-01T02:22:06.089" v="1031" actId="1038"/>
          <ac:spMkLst>
            <pc:docMk/>
            <pc:sldMk cId="1834494770" sldId="332"/>
            <ac:spMk id="12" creationId="{225CA093-62EA-F772-5A78-4D104D218C07}"/>
          </ac:spMkLst>
        </pc:spChg>
      </pc:sldChg>
      <pc:sldChg chg="add del">
        <pc:chgData name="Sue Tape" userId="ffdc5aa1-9e8e-430f-9341-fa6908cf4f4e" providerId="ADAL" clId="{A2D1445E-A2AB-4452-A649-13BF9A44278A}" dt="2025-09-01T02:00:39.568" v="893" actId="47"/>
        <pc:sldMkLst>
          <pc:docMk/>
          <pc:sldMk cId="1785663854" sldId="333"/>
        </pc:sldMkLst>
      </pc:sldChg>
      <pc:sldChg chg="add del">
        <pc:chgData name="Sue Tape" userId="ffdc5aa1-9e8e-430f-9341-fa6908cf4f4e" providerId="ADAL" clId="{A2D1445E-A2AB-4452-A649-13BF9A44278A}" dt="2025-09-11T06:18:57.032" v="1261" actId="47"/>
        <pc:sldMkLst>
          <pc:docMk/>
          <pc:sldMk cId="1968658188" sldId="333"/>
        </pc:sldMkLst>
      </pc:sldChg>
      <pc:sldChg chg="addSp delSp add mod modNotesTx">
        <pc:chgData name="Sue Tape" userId="ffdc5aa1-9e8e-430f-9341-fa6908cf4f4e" providerId="ADAL" clId="{A2D1445E-A2AB-4452-A649-13BF9A44278A}" dt="2025-09-13T05:28:38.226" v="1521" actId="6549"/>
        <pc:sldMkLst>
          <pc:docMk/>
          <pc:sldMk cId="3769624765" sldId="334"/>
        </pc:sldMkLst>
      </pc:sldChg>
      <pc:sldChg chg="addSp delSp modSp add mod modNotesTx">
        <pc:chgData name="Sue Tape" userId="ffdc5aa1-9e8e-430f-9341-fa6908cf4f4e" providerId="ADAL" clId="{A2D1445E-A2AB-4452-A649-13BF9A44278A}" dt="2025-09-13T05:28:31.491" v="1519" actId="6549"/>
        <pc:sldMkLst>
          <pc:docMk/>
          <pc:sldMk cId="4224129897" sldId="335"/>
        </pc:sldMkLst>
        <pc:spChg chg="mod">
          <ac:chgData name="Sue Tape" userId="ffdc5aa1-9e8e-430f-9341-fa6908cf4f4e" providerId="ADAL" clId="{A2D1445E-A2AB-4452-A649-13BF9A44278A}" dt="2025-09-11T06:26:13.729" v="1335" actId="20577"/>
          <ac:spMkLst>
            <pc:docMk/>
            <pc:sldMk cId="4224129897" sldId="335"/>
            <ac:spMk id="3" creationId="{D19B1D57-C5CE-7789-C784-C3E9A5980FA9}"/>
          </ac:spMkLst>
        </pc:spChg>
      </pc:sldChg>
      <pc:sldChg chg="modSp add mod modNotesTx">
        <pc:chgData name="Sue Tape" userId="ffdc5aa1-9e8e-430f-9341-fa6908cf4f4e" providerId="ADAL" clId="{A2D1445E-A2AB-4452-A649-13BF9A44278A}" dt="2025-09-13T05:28:27.077" v="1517" actId="6549"/>
        <pc:sldMkLst>
          <pc:docMk/>
          <pc:sldMk cId="1379392202" sldId="336"/>
        </pc:sldMkLst>
        <pc:spChg chg="mod">
          <ac:chgData name="Sue Tape" userId="ffdc5aa1-9e8e-430f-9341-fa6908cf4f4e" providerId="ADAL" clId="{A2D1445E-A2AB-4452-A649-13BF9A44278A}" dt="2025-09-11T06:30:14.562" v="1372" actId="20577"/>
          <ac:spMkLst>
            <pc:docMk/>
            <pc:sldMk cId="1379392202" sldId="336"/>
            <ac:spMk id="3" creationId="{FADE263C-1480-77BE-6322-28DEAEAD1D71}"/>
          </ac:spMkLst>
        </pc:spChg>
      </pc:sldChg>
      <pc:sldChg chg="modSp add mod modNotesTx">
        <pc:chgData name="Sue Tape" userId="ffdc5aa1-9e8e-430f-9341-fa6908cf4f4e" providerId="ADAL" clId="{A2D1445E-A2AB-4452-A649-13BF9A44278A}" dt="2025-09-13T05:28:19.174" v="1513" actId="6549"/>
        <pc:sldMkLst>
          <pc:docMk/>
          <pc:sldMk cId="3654891067" sldId="337"/>
        </pc:sldMkLst>
        <pc:spChg chg="mod">
          <ac:chgData name="Sue Tape" userId="ffdc5aa1-9e8e-430f-9341-fa6908cf4f4e" providerId="ADAL" clId="{A2D1445E-A2AB-4452-A649-13BF9A44278A}" dt="2025-09-11T06:30:49.727" v="1413" actId="20577"/>
          <ac:spMkLst>
            <pc:docMk/>
            <pc:sldMk cId="3654891067" sldId="337"/>
            <ac:spMk id="3" creationId="{A5096225-4BBA-F30F-CA45-59E4CE7FC7E8}"/>
          </ac:spMkLst>
        </pc:spChg>
      </pc:sldChg>
      <pc:sldChg chg="addSp delSp modSp add mod modClrScheme chgLayout modNotesTx">
        <pc:chgData name="Sue Tape" userId="ffdc5aa1-9e8e-430f-9341-fa6908cf4f4e" providerId="ADAL" clId="{A2D1445E-A2AB-4452-A649-13BF9A44278A}" dt="2025-09-13T04:15:29.005" v="1507"/>
        <pc:sldMkLst>
          <pc:docMk/>
          <pc:sldMk cId="1748658266" sldId="338"/>
        </pc:sldMkLst>
        <pc:spChg chg="mod ord">
          <ac:chgData name="Sue Tape" userId="ffdc5aa1-9e8e-430f-9341-fa6908cf4f4e" providerId="ADAL" clId="{A2D1445E-A2AB-4452-A649-13BF9A44278A}" dt="2025-09-13T04:14:01.469" v="1505" actId="26606"/>
          <ac:spMkLst>
            <pc:docMk/>
            <pc:sldMk cId="1748658266" sldId="338"/>
            <ac:spMk id="2" creationId="{67D1DCC6-B261-5421-8CED-3155AA426F71}"/>
          </ac:spMkLst>
        </pc:spChg>
        <pc:spChg chg="del mod ord">
          <ac:chgData name="Sue Tape" userId="ffdc5aa1-9e8e-430f-9341-fa6908cf4f4e" providerId="ADAL" clId="{A2D1445E-A2AB-4452-A649-13BF9A44278A}" dt="2025-09-13T04:14:01.469" v="1505" actId="26606"/>
          <ac:spMkLst>
            <pc:docMk/>
            <pc:sldMk cId="1748658266" sldId="338"/>
            <ac:spMk id="3" creationId="{BCE6B2C3-9340-8587-7D4B-D91ED4525906}"/>
          </ac:spMkLst>
        </pc:spChg>
        <pc:spChg chg="del">
          <ac:chgData name="Sue Tape" userId="ffdc5aa1-9e8e-430f-9341-fa6908cf4f4e" providerId="ADAL" clId="{A2D1445E-A2AB-4452-A649-13BF9A44278A}" dt="2025-09-13T04:10:28.612" v="1464" actId="478"/>
          <ac:spMkLst>
            <pc:docMk/>
            <pc:sldMk cId="1748658266" sldId="338"/>
            <ac:spMk id="4" creationId="{71500D3F-4279-86C1-26D4-1BD48A3F1C4F}"/>
          </ac:spMkLst>
        </pc:spChg>
        <pc:spChg chg="add del mod">
          <ac:chgData name="Sue Tape" userId="ffdc5aa1-9e8e-430f-9341-fa6908cf4f4e" providerId="ADAL" clId="{A2D1445E-A2AB-4452-A649-13BF9A44278A}" dt="2025-09-13T04:10:35.048" v="1465" actId="700"/>
          <ac:spMkLst>
            <pc:docMk/>
            <pc:sldMk cId="1748658266" sldId="338"/>
            <ac:spMk id="6" creationId="{42B04487-74F1-25D7-237C-8BA0544B011A}"/>
          </ac:spMkLst>
        </pc:spChg>
        <pc:graphicFrameChg chg="add mod">
          <ac:chgData name="Sue Tape" userId="ffdc5aa1-9e8e-430f-9341-fa6908cf4f4e" providerId="ADAL" clId="{A2D1445E-A2AB-4452-A649-13BF9A44278A}" dt="2025-09-13T04:15:29.005" v="1507"/>
          <ac:graphicFrameMkLst>
            <pc:docMk/>
            <pc:sldMk cId="1748658266" sldId="338"/>
            <ac:graphicFrameMk id="5" creationId="{AFF289AE-5B4B-158A-12E9-FB2779607596}"/>
          </ac:graphicFrameMkLst>
        </pc:graphicFrameChg>
      </pc:sldChg>
    </pc:docChg>
  </pc:docChgLst>
  <pc:docChgLst>
    <pc:chgData name="Sue Tape" userId="ffdc5aa1-9e8e-430f-9341-fa6908cf4f4e" providerId="ADAL" clId="{B4464C61-F916-43F7-BB5A-CD7AA456258D}"/>
    <pc:docChg chg="addSld modSld">
      <pc:chgData name="Sue Tape" userId="ffdc5aa1-9e8e-430f-9341-fa6908cf4f4e" providerId="ADAL" clId="{B4464C61-F916-43F7-BB5A-CD7AA456258D}" dt="2025-08-21T07:15:30.112" v="0"/>
      <pc:docMkLst>
        <pc:docMk/>
      </pc:docMkLst>
      <pc:sldChg chg="add">
        <pc:chgData name="Sue Tape" userId="ffdc5aa1-9e8e-430f-9341-fa6908cf4f4e" providerId="ADAL" clId="{B4464C61-F916-43F7-BB5A-CD7AA456258D}" dt="2025-08-21T07:15:30.112" v="0"/>
        <pc:sldMkLst>
          <pc:docMk/>
          <pc:sldMk cId="778175256" sldId="325"/>
        </pc:sldMkLst>
      </pc:sldChg>
      <pc:sldChg chg="add">
        <pc:chgData name="Sue Tape" userId="ffdc5aa1-9e8e-430f-9341-fa6908cf4f4e" providerId="ADAL" clId="{B4464C61-F916-43F7-BB5A-CD7AA456258D}" dt="2025-08-21T07:15:30.112" v="0"/>
        <pc:sldMkLst>
          <pc:docMk/>
          <pc:sldMk cId="1528213241" sldId="327"/>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C7334-7050-4FDB-BF00-0D465C6FBDFB}"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BBA5ECAD-489A-4D6D-BAA8-EB254F9202FE}">
      <dgm:prSet/>
      <dgm:spPr/>
      <dgm:t>
        <a:bodyPr/>
        <a:lstStyle/>
        <a:p>
          <a:r>
            <a:rPr lang="en-US"/>
            <a:t>Who’s who</a:t>
          </a:r>
        </a:p>
      </dgm:t>
    </dgm:pt>
    <dgm:pt modelId="{0E34A54F-C1DD-4EFF-BD66-142C30DDDD22}" type="parTrans" cxnId="{F15EB0CD-F7EE-44B1-BB2C-4853DF48CE8E}">
      <dgm:prSet/>
      <dgm:spPr/>
      <dgm:t>
        <a:bodyPr/>
        <a:lstStyle/>
        <a:p>
          <a:endParaRPr lang="en-US"/>
        </a:p>
      </dgm:t>
    </dgm:pt>
    <dgm:pt modelId="{72971E49-C7B1-425E-928A-1BEC32E5AF7A}" type="sibTrans" cxnId="{F15EB0CD-F7EE-44B1-BB2C-4853DF48CE8E}">
      <dgm:prSet/>
      <dgm:spPr/>
      <dgm:t>
        <a:bodyPr/>
        <a:lstStyle/>
        <a:p>
          <a:endParaRPr lang="en-US"/>
        </a:p>
      </dgm:t>
    </dgm:pt>
    <dgm:pt modelId="{4CD8AE8F-245B-46C7-8D04-035A919B2AB3}">
      <dgm:prSet/>
      <dgm:spPr/>
      <dgm:t>
        <a:bodyPr/>
        <a:lstStyle/>
        <a:p>
          <a:r>
            <a:rPr lang="en-US"/>
            <a:t>Tips for first contact</a:t>
          </a:r>
        </a:p>
      </dgm:t>
    </dgm:pt>
    <dgm:pt modelId="{3864131A-FA61-4A8C-8368-8B7DF446911F}" type="parTrans" cxnId="{1E9D2BB7-2D85-4158-8D76-583F8BA81156}">
      <dgm:prSet/>
      <dgm:spPr/>
      <dgm:t>
        <a:bodyPr/>
        <a:lstStyle/>
        <a:p>
          <a:endParaRPr lang="en-US"/>
        </a:p>
      </dgm:t>
    </dgm:pt>
    <dgm:pt modelId="{B51D0823-EAD6-4FC8-9A8F-883531BB63DF}" type="sibTrans" cxnId="{1E9D2BB7-2D85-4158-8D76-583F8BA81156}">
      <dgm:prSet/>
      <dgm:spPr/>
      <dgm:t>
        <a:bodyPr/>
        <a:lstStyle/>
        <a:p>
          <a:endParaRPr lang="en-US"/>
        </a:p>
      </dgm:t>
    </dgm:pt>
    <dgm:pt modelId="{ADB6271E-3321-485C-90EC-BF764E0F851F}">
      <dgm:prSet/>
      <dgm:spPr/>
      <dgm:t>
        <a:bodyPr/>
        <a:lstStyle/>
        <a:p>
          <a:r>
            <a:rPr lang="en-US"/>
            <a:t>Tools and templates</a:t>
          </a:r>
        </a:p>
      </dgm:t>
    </dgm:pt>
    <dgm:pt modelId="{05E232B5-6E7D-4BBF-BD70-7BD026E99F59}" type="parTrans" cxnId="{D7F48105-3B8F-4A46-B917-7B0F2FFE1DCA}">
      <dgm:prSet/>
      <dgm:spPr/>
      <dgm:t>
        <a:bodyPr/>
        <a:lstStyle/>
        <a:p>
          <a:endParaRPr lang="en-US"/>
        </a:p>
      </dgm:t>
    </dgm:pt>
    <dgm:pt modelId="{D8703990-FDD1-4C04-8E74-AB71AE25B462}" type="sibTrans" cxnId="{D7F48105-3B8F-4A46-B917-7B0F2FFE1DCA}">
      <dgm:prSet/>
      <dgm:spPr/>
      <dgm:t>
        <a:bodyPr/>
        <a:lstStyle/>
        <a:p>
          <a:endParaRPr lang="en-US"/>
        </a:p>
      </dgm:t>
    </dgm:pt>
    <dgm:pt modelId="{B4423A9B-05B3-49D5-B449-4CA401B1D2DE}">
      <dgm:prSet/>
      <dgm:spPr/>
      <dgm:t>
        <a:bodyPr/>
        <a:lstStyle/>
        <a:p>
          <a:r>
            <a:rPr lang="en-US"/>
            <a:t>Access and inclusion budgeting</a:t>
          </a:r>
        </a:p>
      </dgm:t>
    </dgm:pt>
    <dgm:pt modelId="{C44C4DAA-A131-40AD-83FF-D316492B7BE3}" type="parTrans" cxnId="{BF7D67D0-B1F6-4700-802B-797E69CA27AA}">
      <dgm:prSet/>
      <dgm:spPr/>
      <dgm:t>
        <a:bodyPr/>
        <a:lstStyle/>
        <a:p>
          <a:endParaRPr lang="en-US"/>
        </a:p>
      </dgm:t>
    </dgm:pt>
    <dgm:pt modelId="{43350EE6-D1B6-4414-B618-08A09B8DF421}" type="sibTrans" cxnId="{BF7D67D0-B1F6-4700-802B-797E69CA27AA}">
      <dgm:prSet/>
      <dgm:spPr/>
      <dgm:t>
        <a:bodyPr/>
        <a:lstStyle/>
        <a:p>
          <a:endParaRPr lang="en-US"/>
        </a:p>
      </dgm:t>
    </dgm:pt>
    <dgm:pt modelId="{574553F6-8C38-4A86-B74F-19F723CD0D92}">
      <dgm:prSet/>
      <dgm:spPr/>
      <dgm:t>
        <a:bodyPr/>
        <a:lstStyle/>
        <a:p>
          <a:r>
            <a:rPr lang="en-US"/>
            <a:t>FAQs — answering common questions</a:t>
          </a:r>
        </a:p>
      </dgm:t>
    </dgm:pt>
    <dgm:pt modelId="{6C323E5E-16E6-409D-AF27-1E6D97151726}" type="parTrans" cxnId="{A2AF13E2-9F47-4DF8-B06A-93413A3609E8}">
      <dgm:prSet/>
      <dgm:spPr/>
      <dgm:t>
        <a:bodyPr/>
        <a:lstStyle/>
        <a:p>
          <a:endParaRPr lang="en-US"/>
        </a:p>
      </dgm:t>
    </dgm:pt>
    <dgm:pt modelId="{E8F62DBD-C2EB-4CD4-8CE8-CA47679BA883}" type="sibTrans" cxnId="{A2AF13E2-9F47-4DF8-B06A-93413A3609E8}">
      <dgm:prSet/>
      <dgm:spPr/>
      <dgm:t>
        <a:bodyPr/>
        <a:lstStyle/>
        <a:p>
          <a:endParaRPr lang="en-US"/>
        </a:p>
      </dgm:t>
    </dgm:pt>
    <dgm:pt modelId="{15BA6B93-F6A0-4461-B10D-34BABC9F1185}" type="pres">
      <dgm:prSet presAssocID="{135C7334-7050-4FDB-BF00-0D465C6FBDFB}" presName="vert0" presStyleCnt="0">
        <dgm:presLayoutVars>
          <dgm:dir/>
          <dgm:animOne val="branch"/>
          <dgm:animLvl val="lvl"/>
        </dgm:presLayoutVars>
      </dgm:prSet>
      <dgm:spPr/>
    </dgm:pt>
    <dgm:pt modelId="{6710CA0A-8292-45F7-8565-192C840A977A}" type="pres">
      <dgm:prSet presAssocID="{BBA5ECAD-489A-4D6D-BAA8-EB254F9202FE}" presName="thickLine" presStyleLbl="alignNode1" presStyleIdx="0" presStyleCnt="5"/>
      <dgm:spPr/>
    </dgm:pt>
    <dgm:pt modelId="{C0986157-E16E-4370-8513-214A60C02644}" type="pres">
      <dgm:prSet presAssocID="{BBA5ECAD-489A-4D6D-BAA8-EB254F9202FE}" presName="horz1" presStyleCnt="0"/>
      <dgm:spPr/>
    </dgm:pt>
    <dgm:pt modelId="{6CC544B2-059C-4572-976D-2B89A28469EC}" type="pres">
      <dgm:prSet presAssocID="{BBA5ECAD-489A-4D6D-BAA8-EB254F9202FE}" presName="tx1" presStyleLbl="revTx" presStyleIdx="0" presStyleCnt="5"/>
      <dgm:spPr/>
    </dgm:pt>
    <dgm:pt modelId="{4F4EFD19-F392-49C4-BBBD-A2882A188C84}" type="pres">
      <dgm:prSet presAssocID="{BBA5ECAD-489A-4D6D-BAA8-EB254F9202FE}" presName="vert1" presStyleCnt="0"/>
      <dgm:spPr/>
    </dgm:pt>
    <dgm:pt modelId="{A78AAEEC-EF91-45B4-9754-DB41CE9E472F}" type="pres">
      <dgm:prSet presAssocID="{4CD8AE8F-245B-46C7-8D04-035A919B2AB3}" presName="thickLine" presStyleLbl="alignNode1" presStyleIdx="1" presStyleCnt="5"/>
      <dgm:spPr>
        <a:ln>
          <a:solidFill>
            <a:srgbClr val="BF4593"/>
          </a:solidFill>
        </a:ln>
      </dgm:spPr>
    </dgm:pt>
    <dgm:pt modelId="{B9F885D1-949A-496E-B485-BD9FE94FDC44}" type="pres">
      <dgm:prSet presAssocID="{4CD8AE8F-245B-46C7-8D04-035A919B2AB3}" presName="horz1" presStyleCnt="0"/>
      <dgm:spPr/>
    </dgm:pt>
    <dgm:pt modelId="{6EE764CB-470B-46E9-AD1C-A30FA009B53D}" type="pres">
      <dgm:prSet presAssocID="{4CD8AE8F-245B-46C7-8D04-035A919B2AB3}" presName="tx1" presStyleLbl="revTx" presStyleIdx="1" presStyleCnt="5"/>
      <dgm:spPr/>
    </dgm:pt>
    <dgm:pt modelId="{B857A08B-BF91-49F1-AC10-5BFEDCE30AAE}" type="pres">
      <dgm:prSet presAssocID="{4CD8AE8F-245B-46C7-8D04-035A919B2AB3}" presName="vert1" presStyleCnt="0"/>
      <dgm:spPr/>
    </dgm:pt>
    <dgm:pt modelId="{25060287-519D-4754-AB47-C2FF0FDF99E9}" type="pres">
      <dgm:prSet presAssocID="{ADB6271E-3321-485C-90EC-BF764E0F851F}" presName="thickLine" presStyleLbl="alignNode1" presStyleIdx="2" presStyleCnt="5"/>
      <dgm:spPr>
        <a:ln>
          <a:solidFill>
            <a:srgbClr val="BF4593"/>
          </a:solidFill>
        </a:ln>
      </dgm:spPr>
    </dgm:pt>
    <dgm:pt modelId="{764490CA-B67C-4FD9-BE14-AB05F1F50546}" type="pres">
      <dgm:prSet presAssocID="{ADB6271E-3321-485C-90EC-BF764E0F851F}" presName="horz1" presStyleCnt="0"/>
      <dgm:spPr/>
    </dgm:pt>
    <dgm:pt modelId="{1B32991D-52F7-4845-99EA-7B85BC51EE05}" type="pres">
      <dgm:prSet presAssocID="{ADB6271E-3321-485C-90EC-BF764E0F851F}" presName="tx1" presStyleLbl="revTx" presStyleIdx="2" presStyleCnt="5"/>
      <dgm:spPr/>
    </dgm:pt>
    <dgm:pt modelId="{FE3D1CFD-F5B0-490F-8C13-E545F8E7EF30}" type="pres">
      <dgm:prSet presAssocID="{ADB6271E-3321-485C-90EC-BF764E0F851F}" presName="vert1" presStyleCnt="0"/>
      <dgm:spPr/>
    </dgm:pt>
    <dgm:pt modelId="{4956447D-37F5-4055-B91E-D8ECFDB13265}" type="pres">
      <dgm:prSet presAssocID="{B4423A9B-05B3-49D5-B449-4CA401B1D2DE}" presName="thickLine" presStyleLbl="alignNode1" presStyleIdx="3" presStyleCnt="5"/>
      <dgm:spPr>
        <a:ln>
          <a:solidFill>
            <a:srgbClr val="BF4593"/>
          </a:solidFill>
        </a:ln>
      </dgm:spPr>
    </dgm:pt>
    <dgm:pt modelId="{6860A7B0-57A6-43C0-B979-EE45378D9461}" type="pres">
      <dgm:prSet presAssocID="{B4423A9B-05B3-49D5-B449-4CA401B1D2DE}" presName="horz1" presStyleCnt="0"/>
      <dgm:spPr/>
    </dgm:pt>
    <dgm:pt modelId="{603270BB-F713-4188-B516-38737F51875D}" type="pres">
      <dgm:prSet presAssocID="{B4423A9B-05B3-49D5-B449-4CA401B1D2DE}" presName="tx1" presStyleLbl="revTx" presStyleIdx="3" presStyleCnt="5"/>
      <dgm:spPr/>
    </dgm:pt>
    <dgm:pt modelId="{CC63E687-ED5D-4D67-B274-E7E0FC48D9B4}" type="pres">
      <dgm:prSet presAssocID="{B4423A9B-05B3-49D5-B449-4CA401B1D2DE}" presName="vert1" presStyleCnt="0"/>
      <dgm:spPr/>
    </dgm:pt>
    <dgm:pt modelId="{1DC5196F-C178-4E6D-B5CE-B397ED111943}" type="pres">
      <dgm:prSet presAssocID="{574553F6-8C38-4A86-B74F-19F723CD0D92}" presName="thickLine" presStyleLbl="alignNode1" presStyleIdx="4" presStyleCnt="5"/>
      <dgm:spPr>
        <a:ln>
          <a:solidFill>
            <a:srgbClr val="BF4593"/>
          </a:solidFill>
        </a:ln>
      </dgm:spPr>
    </dgm:pt>
    <dgm:pt modelId="{854D897B-692B-4426-AD02-1803A862C04B}" type="pres">
      <dgm:prSet presAssocID="{574553F6-8C38-4A86-B74F-19F723CD0D92}" presName="horz1" presStyleCnt="0"/>
      <dgm:spPr/>
    </dgm:pt>
    <dgm:pt modelId="{AABC22F8-78C0-4B29-AB3C-1E5DDFC37E60}" type="pres">
      <dgm:prSet presAssocID="{574553F6-8C38-4A86-B74F-19F723CD0D92}" presName="tx1" presStyleLbl="revTx" presStyleIdx="4" presStyleCnt="5"/>
      <dgm:spPr/>
    </dgm:pt>
    <dgm:pt modelId="{8A461403-31FE-445A-A48D-FBF8C32EBED0}" type="pres">
      <dgm:prSet presAssocID="{574553F6-8C38-4A86-B74F-19F723CD0D92}" presName="vert1" presStyleCnt="0"/>
      <dgm:spPr/>
    </dgm:pt>
  </dgm:ptLst>
  <dgm:cxnLst>
    <dgm:cxn modelId="{90C2E003-D49F-478C-8341-4CBF4D81BD52}" type="presOf" srcId="{BBA5ECAD-489A-4D6D-BAA8-EB254F9202FE}" destId="{6CC544B2-059C-4572-976D-2B89A28469EC}" srcOrd="0" destOrd="0" presId="urn:microsoft.com/office/officeart/2008/layout/LinedList"/>
    <dgm:cxn modelId="{D7F48105-3B8F-4A46-B917-7B0F2FFE1DCA}" srcId="{135C7334-7050-4FDB-BF00-0D465C6FBDFB}" destId="{ADB6271E-3321-485C-90EC-BF764E0F851F}" srcOrd="2" destOrd="0" parTransId="{05E232B5-6E7D-4BBF-BD70-7BD026E99F59}" sibTransId="{D8703990-FDD1-4C04-8E74-AB71AE25B462}"/>
    <dgm:cxn modelId="{00698130-3488-4570-B13C-3BD6BF322726}" type="presOf" srcId="{135C7334-7050-4FDB-BF00-0D465C6FBDFB}" destId="{15BA6B93-F6A0-4461-B10D-34BABC9F1185}" srcOrd="0" destOrd="0" presId="urn:microsoft.com/office/officeart/2008/layout/LinedList"/>
    <dgm:cxn modelId="{81FC445D-FC1B-4232-8B09-8C3F1CDCC0F9}" type="presOf" srcId="{ADB6271E-3321-485C-90EC-BF764E0F851F}" destId="{1B32991D-52F7-4845-99EA-7B85BC51EE05}" srcOrd="0" destOrd="0" presId="urn:microsoft.com/office/officeart/2008/layout/LinedList"/>
    <dgm:cxn modelId="{AC151451-D171-4180-ABCF-4FBE3223421F}" type="presOf" srcId="{574553F6-8C38-4A86-B74F-19F723CD0D92}" destId="{AABC22F8-78C0-4B29-AB3C-1E5DDFC37E60}" srcOrd="0" destOrd="0" presId="urn:microsoft.com/office/officeart/2008/layout/LinedList"/>
    <dgm:cxn modelId="{8504BF7C-9C31-4C14-95FB-B4812B4CAA53}" type="presOf" srcId="{4CD8AE8F-245B-46C7-8D04-035A919B2AB3}" destId="{6EE764CB-470B-46E9-AD1C-A30FA009B53D}" srcOrd="0" destOrd="0" presId="urn:microsoft.com/office/officeart/2008/layout/LinedList"/>
    <dgm:cxn modelId="{BFF89699-34E7-45F0-9DCE-06D48758B69F}" type="presOf" srcId="{B4423A9B-05B3-49D5-B449-4CA401B1D2DE}" destId="{603270BB-F713-4188-B516-38737F51875D}" srcOrd="0" destOrd="0" presId="urn:microsoft.com/office/officeart/2008/layout/LinedList"/>
    <dgm:cxn modelId="{1E9D2BB7-2D85-4158-8D76-583F8BA81156}" srcId="{135C7334-7050-4FDB-BF00-0D465C6FBDFB}" destId="{4CD8AE8F-245B-46C7-8D04-035A919B2AB3}" srcOrd="1" destOrd="0" parTransId="{3864131A-FA61-4A8C-8368-8B7DF446911F}" sibTransId="{B51D0823-EAD6-4FC8-9A8F-883531BB63DF}"/>
    <dgm:cxn modelId="{F15EB0CD-F7EE-44B1-BB2C-4853DF48CE8E}" srcId="{135C7334-7050-4FDB-BF00-0D465C6FBDFB}" destId="{BBA5ECAD-489A-4D6D-BAA8-EB254F9202FE}" srcOrd="0" destOrd="0" parTransId="{0E34A54F-C1DD-4EFF-BD66-142C30DDDD22}" sibTransId="{72971E49-C7B1-425E-928A-1BEC32E5AF7A}"/>
    <dgm:cxn modelId="{BF7D67D0-B1F6-4700-802B-797E69CA27AA}" srcId="{135C7334-7050-4FDB-BF00-0D465C6FBDFB}" destId="{B4423A9B-05B3-49D5-B449-4CA401B1D2DE}" srcOrd="3" destOrd="0" parTransId="{C44C4DAA-A131-40AD-83FF-D316492B7BE3}" sibTransId="{43350EE6-D1B6-4414-B618-08A09B8DF421}"/>
    <dgm:cxn modelId="{A2AF13E2-9F47-4DF8-B06A-93413A3609E8}" srcId="{135C7334-7050-4FDB-BF00-0D465C6FBDFB}" destId="{574553F6-8C38-4A86-B74F-19F723CD0D92}" srcOrd="4" destOrd="0" parTransId="{6C323E5E-16E6-409D-AF27-1E6D97151726}" sibTransId="{E8F62DBD-C2EB-4CD4-8CE8-CA47679BA883}"/>
    <dgm:cxn modelId="{5CD2B295-0A0D-4412-9C1E-773BFE977AA6}" type="presParOf" srcId="{15BA6B93-F6A0-4461-B10D-34BABC9F1185}" destId="{6710CA0A-8292-45F7-8565-192C840A977A}" srcOrd="0" destOrd="0" presId="urn:microsoft.com/office/officeart/2008/layout/LinedList"/>
    <dgm:cxn modelId="{69518964-2118-4D1E-A523-F1EF44933DF7}" type="presParOf" srcId="{15BA6B93-F6A0-4461-B10D-34BABC9F1185}" destId="{C0986157-E16E-4370-8513-214A60C02644}" srcOrd="1" destOrd="0" presId="urn:microsoft.com/office/officeart/2008/layout/LinedList"/>
    <dgm:cxn modelId="{4A4C1576-1A1E-46EC-9C83-2F129AB70A9D}" type="presParOf" srcId="{C0986157-E16E-4370-8513-214A60C02644}" destId="{6CC544B2-059C-4572-976D-2B89A28469EC}" srcOrd="0" destOrd="0" presId="urn:microsoft.com/office/officeart/2008/layout/LinedList"/>
    <dgm:cxn modelId="{495BC660-9ACC-4109-90A7-9E0F6B81B440}" type="presParOf" srcId="{C0986157-E16E-4370-8513-214A60C02644}" destId="{4F4EFD19-F392-49C4-BBBD-A2882A188C84}" srcOrd="1" destOrd="0" presId="urn:microsoft.com/office/officeart/2008/layout/LinedList"/>
    <dgm:cxn modelId="{7B96D6A5-7823-4324-8956-5ED110A14952}" type="presParOf" srcId="{15BA6B93-F6A0-4461-B10D-34BABC9F1185}" destId="{A78AAEEC-EF91-45B4-9754-DB41CE9E472F}" srcOrd="2" destOrd="0" presId="urn:microsoft.com/office/officeart/2008/layout/LinedList"/>
    <dgm:cxn modelId="{659EF439-EE09-4B52-8544-5509BDD62B12}" type="presParOf" srcId="{15BA6B93-F6A0-4461-B10D-34BABC9F1185}" destId="{B9F885D1-949A-496E-B485-BD9FE94FDC44}" srcOrd="3" destOrd="0" presId="urn:microsoft.com/office/officeart/2008/layout/LinedList"/>
    <dgm:cxn modelId="{63FF745E-0C0B-460F-91B8-AEE89C6630E8}" type="presParOf" srcId="{B9F885D1-949A-496E-B485-BD9FE94FDC44}" destId="{6EE764CB-470B-46E9-AD1C-A30FA009B53D}" srcOrd="0" destOrd="0" presId="urn:microsoft.com/office/officeart/2008/layout/LinedList"/>
    <dgm:cxn modelId="{FE3CD94C-960A-4850-B6B1-F1988A210C20}" type="presParOf" srcId="{B9F885D1-949A-496E-B485-BD9FE94FDC44}" destId="{B857A08B-BF91-49F1-AC10-5BFEDCE30AAE}" srcOrd="1" destOrd="0" presId="urn:microsoft.com/office/officeart/2008/layout/LinedList"/>
    <dgm:cxn modelId="{FE6F2EA0-9F15-4767-8AA8-3D8681E9E3EE}" type="presParOf" srcId="{15BA6B93-F6A0-4461-B10D-34BABC9F1185}" destId="{25060287-519D-4754-AB47-C2FF0FDF99E9}" srcOrd="4" destOrd="0" presId="urn:microsoft.com/office/officeart/2008/layout/LinedList"/>
    <dgm:cxn modelId="{C559ECFF-852B-4427-B41E-0A3DE99305FF}" type="presParOf" srcId="{15BA6B93-F6A0-4461-B10D-34BABC9F1185}" destId="{764490CA-B67C-4FD9-BE14-AB05F1F50546}" srcOrd="5" destOrd="0" presId="urn:microsoft.com/office/officeart/2008/layout/LinedList"/>
    <dgm:cxn modelId="{A2A23A3C-1BD6-43EC-A715-54E6A73A169C}" type="presParOf" srcId="{764490CA-B67C-4FD9-BE14-AB05F1F50546}" destId="{1B32991D-52F7-4845-99EA-7B85BC51EE05}" srcOrd="0" destOrd="0" presId="urn:microsoft.com/office/officeart/2008/layout/LinedList"/>
    <dgm:cxn modelId="{035300B2-4085-40DA-B99D-B9065BE06E59}" type="presParOf" srcId="{764490CA-B67C-4FD9-BE14-AB05F1F50546}" destId="{FE3D1CFD-F5B0-490F-8C13-E545F8E7EF30}" srcOrd="1" destOrd="0" presId="urn:microsoft.com/office/officeart/2008/layout/LinedList"/>
    <dgm:cxn modelId="{1677C73F-2441-40BA-A012-ED631F415028}" type="presParOf" srcId="{15BA6B93-F6A0-4461-B10D-34BABC9F1185}" destId="{4956447D-37F5-4055-B91E-D8ECFDB13265}" srcOrd="6" destOrd="0" presId="urn:microsoft.com/office/officeart/2008/layout/LinedList"/>
    <dgm:cxn modelId="{B5B85E2D-7586-4F9F-B15F-6009928E1CBF}" type="presParOf" srcId="{15BA6B93-F6A0-4461-B10D-34BABC9F1185}" destId="{6860A7B0-57A6-43C0-B979-EE45378D9461}" srcOrd="7" destOrd="0" presId="urn:microsoft.com/office/officeart/2008/layout/LinedList"/>
    <dgm:cxn modelId="{70DC216C-DF93-4FCA-B6F1-629BE1BA3612}" type="presParOf" srcId="{6860A7B0-57A6-43C0-B979-EE45378D9461}" destId="{603270BB-F713-4188-B516-38737F51875D}" srcOrd="0" destOrd="0" presId="urn:microsoft.com/office/officeart/2008/layout/LinedList"/>
    <dgm:cxn modelId="{6F9BD93D-3C56-4605-9B1E-E868B464080B}" type="presParOf" srcId="{6860A7B0-57A6-43C0-B979-EE45378D9461}" destId="{CC63E687-ED5D-4D67-B274-E7E0FC48D9B4}" srcOrd="1" destOrd="0" presId="urn:microsoft.com/office/officeart/2008/layout/LinedList"/>
    <dgm:cxn modelId="{B72AF1B9-C4CC-477B-8C3B-89CD986803A8}" type="presParOf" srcId="{15BA6B93-F6A0-4461-B10D-34BABC9F1185}" destId="{1DC5196F-C178-4E6D-B5CE-B397ED111943}" srcOrd="8" destOrd="0" presId="urn:microsoft.com/office/officeart/2008/layout/LinedList"/>
    <dgm:cxn modelId="{29A8409C-A5D5-4F4D-90BA-87488C5554BD}" type="presParOf" srcId="{15BA6B93-F6A0-4461-B10D-34BABC9F1185}" destId="{854D897B-692B-4426-AD02-1803A862C04B}" srcOrd="9" destOrd="0" presId="urn:microsoft.com/office/officeart/2008/layout/LinedList"/>
    <dgm:cxn modelId="{5C402A16-EF19-48F2-9D12-BEA45EE3ACE3}" type="presParOf" srcId="{854D897B-692B-4426-AD02-1803A862C04B}" destId="{AABC22F8-78C0-4B29-AB3C-1E5DDFC37E60}" srcOrd="0" destOrd="0" presId="urn:microsoft.com/office/officeart/2008/layout/LinedList"/>
    <dgm:cxn modelId="{81B3C12F-4915-498E-BC7A-0E8FD7FFE4EA}" type="presParOf" srcId="{854D897B-692B-4426-AD02-1803A862C04B}" destId="{8A461403-31FE-445A-A48D-FBF8C32EBED0}" srcOrd="1" destOrd="0" presId="urn:microsoft.com/office/officeart/2008/layout/LinedList"/>
  </dgm:cxnLst>
  <dgm:bg/>
  <dgm:whole>
    <a:ln>
      <a:solidFill>
        <a:srgbClr val="BF459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FBF77-D3E9-4D49-A6B6-20F8CC038E8C}"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B1132238-37BB-47ED-BDCD-C0D04A1490B9}">
      <dgm:prSet custT="1"/>
      <dgm:spPr/>
      <dgm:t>
        <a:bodyPr/>
        <a:lstStyle/>
        <a:p>
          <a:pPr>
            <a:defRPr b="1"/>
          </a:pPr>
          <a:r>
            <a:rPr lang="en-US" sz="2800" b="1" dirty="0"/>
            <a:t>Two-way learning</a:t>
          </a:r>
          <a:endParaRPr lang="en-US" sz="2800" dirty="0"/>
        </a:p>
      </dgm:t>
    </dgm:pt>
    <dgm:pt modelId="{09E69440-5110-4059-A421-F59BF43BF13B}" type="parTrans" cxnId="{C1986DC2-082E-4448-B2EA-D8FD6198575E}">
      <dgm:prSet/>
      <dgm:spPr/>
      <dgm:t>
        <a:bodyPr/>
        <a:lstStyle/>
        <a:p>
          <a:endParaRPr lang="en-US" sz="2800"/>
        </a:p>
      </dgm:t>
    </dgm:pt>
    <dgm:pt modelId="{D3B94532-5CDE-45B2-A97D-2C6FC0A7AE6B}" type="sibTrans" cxnId="{C1986DC2-082E-4448-B2EA-D8FD6198575E}">
      <dgm:prSet/>
      <dgm:spPr/>
      <dgm:t>
        <a:bodyPr/>
        <a:lstStyle/>
        <a:p>
          <a:endParaRPr lang="en-US" sz="2800"/>
        </a:p>
      </dgm:t>
    </dgm:pt>
    <dgm:pt modelId="{7767BA2B-7D60-4114-BDC3-18582BB81E39}">
      <dgm:prSet custT="1"/>
      <dgm:spPr/>
      <dgm:t>
        <a:bodyPr/>
        <a:lstStyle/>
        <a:p>
          <a:r>
            <a:rPr lang="en-US" sz="2000"/>
            <a:t>Researchers must </a:t>
          </a:r>
          <a:r>
            <a:rPr lang="en-US" sz="2000" i="1"/>
            <a:t>listen through difference</a:t>
          </a:r>
          <a:r>
            <a:rPr lang="en-US" sz="2000"/>
            <a:t>, reflect on biases, and use trauma-informed approaches</a:t>
          </a:r>
        </a:p>
      </dgm:t>
    </dgm:pt>
    <dgm:pt modelId="{FFA789C7-C5C7-4032-8899-D1C2BC641D7D}" type="parTrans" cxnId="{308DE382-72B2-43A3-A463-E304CF6F8A4A}">
      <dgm:prSet/>
      <dgm:spPr/>
      <dgm:t>
        <a:bodyPr/>
        <a:lstStyle/>
        <a:p>
          <a:endParaRPr lang="en-US" sz="2800"/>
        </a:p>
      </dgm:t>
    </dgm:pt>
    <dgm:pt modelId="{26513659-1B8A-404C-A82D-95204A96561C}" type="sibTrans" cxnId="{308DE382-72B2-43A3-A463-E304CF6F8A4A}">
      <dgm:prSet/>
      <dgm:spPr/>
      <dgm:t>
        <a:bodyPr/>
        <a:lstStyle/>
        <a:p>
          <a:endParaRPr lang="en-US" sz="2800"/>
        </a:p>
      </dgm:t>
    </dgm:pt>
    <dgm:pt modelId="{ECAC65C4-B7B2-48E0-BF71-4D27C88E3B1B}">
      <dgm:prSet custT="1"/>
      <dgm:spPr/>
      <dgm:t>
        <a:bodyPr/>
        <a:lstStyle/>
        <a:p>
          <a:r>
            <a:rPr lang="en-US" sz="2000"/>
            <a:t>Partnerships as mutual learning, knowledge flows both ways</a:t>
          </a:r>
        </a:p>
      </dgm:t>
    </dgm:pt>
    <dgm:pt modelId="{B53C3004-46AD-447C-A3DB-203467F21F67}" type="parTrans" cxnId="{8D5F1B7E-D6E6-4FB3-AAFC-572CCB9C8CE7}">
      <dgm:prSet/>
      <dgm:spPr/>
      <dgm:t>
        <a:bodyPr/>
        <a:lstStyle/>
        <a:p>
          <a:endParaRPr lang="en-US" sz="2800"/>
        </a:p>
      </dgm:t>
    </dgm:pt>
    <dgm:pt modelId="{E3C934E1-9604-4450-BF95-DF0669276892}" type="sibTrans" cxnId="{8D5F1B7E-D6E6-4FB3-AAFC-572CCB9C8CE7}">
      <dgm:prSet/>
      <dgm:spPr/>
      <dgm:t>
        <a:bodyPr/>
        <a:lstStyle/>
        <a:p>
          <a:endParaRPr lang="en-US" sz="2800"/>
        </a:p>
      </dgm:t>
    </dgm:pt>
    <dgm:pt modelId="{4E8ACE12-4AEE-4DB6-9941-A1BC82DB7F42}">
      <dgm:prSet custT="1"/>
      <dgm:spPr/>
      <dgm:t>
        <a:bodyPr/>
        <a:lstStyle/>
        <a:p>
          <a:pPr>
            <a:defRPr b="1"/>
          </a:pPr>
          <a:r>
            <a:rPr lang="en-US" sz="2800" b="1"/>
            <a:t>Co-define, co-design, co-create</a:t>
          </a:r>
          <a:endParaRPr lang="en-US" sz="2800"/>
        </a:p>
      </dgm:t>
    </dgm:pt>
    <dgm:pt modelId="{45CFA98D-022D-4B56-A1B5-E2598B90A4BB}" type="parTrans" cxnId="{CA7DB0D1-5595-4EB6-A9BB-B742311F6B65}">
      <dgm:prSet/>
      <dgm:spPr/>
      <dgm:t>
        <a:bodyPr/>
        <a:lstStyle/>
        <a:p>
          <a:endParaRPr lang="en-US" sz="2800"/>
        </a:p>
      </dgm:t>
    </dgm:pt>
    <dgm:pt modelId="{700E6A9E-7000-497D-B949-6DE0D222B929}" type="sibTrans" cxnId="{CA7DB0D1-5595-4EB6-A9BB-B742311F6B65}">
      <dgm:prSet/>
      <dgm:spPr/>
      <dgm:t>
        <a:bodyPr/>
        <a:lstStyle/>
        <a:p>
          <a:endParaRPr lang="en-US" sz="2800"/>
        </a:p>
      </dgm:t>
    </dgm:pt>
    <dgm:pt modelId="{32730BE6-A22A-4BD5-92E0-86DCCB143073}">
      <dgm:prSet custT="1"/>
      <dgm:spPr/>
      <dgm:t>
        <a:bodyPr/>
        <a:lstStyle/>
        <a:p>
          <a:r>
            <a:rPr lang="en-US" sz="2000"/>
            <a:t>Shared decision-making from start to finish</a:t>
          </a:r>
        </a:p>
      </dgm:t>
    </dgm:pt>
    <dgm:pt modelId="{6AE42773-F69B-423A-A6CE-9EB7D2B95BF4}" type="parTrans" cxnId="{CDDC1736-23BC-4007-ADA1-C81FBA3CD438}">
      <dgm:prSet/>
      <dgm:spPr/>
      <dgm:t>
        <a:bodyPr/>
        <a:lstStyle/>
        <a:p>
          <a:endParaRPr lang="en-US" sz="2800"/>
        </a:p>
      </dgm:t>
    </dgm:pt>
    <dgm:pt modelId="{C9900E0E-AF3C-4788-B1F0-13EE568AC264}" type="sibTrans" cxnId="{CDDC1736-23BC-4007-ADA1-C81FBA3CD438}">
      <dgm:prSet/>
      <dgm:spPr/>
      <dgm:t>
        <a:bodyPr/>
        <a:lstStyle/>
        <a:p>
          <a:endParaRPr lang="en-US" sz="2800"/>
        </a:p>
      </dgm:t>
    </dgm:pt>
    <dgm:pt modelId="{3B63B36E-EB03-42AD-9DBD-074F17DA9F60}">
      <dgm:prSet custT="1"/>
      <dgm:spPr/>
      <dgm:t>
        <a:bodyPr/>
        <a:lstStyle/>
        <a:p>
          <a:r>
            <a:rPr lang="en-US" sz="2000"/>
            <a:t>Co-authoring, co-facilitation, and accessible outputs</a:t>
          </a:r>
        </a:p>
      </dgm:t>
    </dgm:pt>
    <dgm:pt modelId="{5F59B935-FB05-4057-8E67-32217B1EB9CA}" type="parTrans" cxnId="{D77CBB6F-A9F1-4296-BB03-52343ABD221D}">
      <dgm:prSet/>
      <dgm:spPr/>
      <dgm:t>
        <a:bodyPr/>
        <a:lstStyle/>
        <a:p>
          <a:endParaRPr lang="en-US" sz="2800"/>
        </a:p>
      </dgm:t>
    </dgm:pt>
    <dgm:pt modelId="{9644969E-B0FF-44CF-A6BA-EF79F43EDF88}" type="sibTrans" cxnId="{D77CBB6F-A9F1-4296-BB03-52343ABD221D}">
      <dgm:prSet/>
      <dgm:spPr/>
      <dgm:t>
        <a:bodyPr/>
        <a:lstStyle/>
        <a:p>
          <a:endParaRPr lang="en-US" sz="2800"/>
        </a:p>
      </dgm:t>
    </dgm:pt>
    <dgm:pt modelId="{06B68DC5-170B-4DF0-97B1-3B5B1777D1E2}">
      <dgm:prSet custT="1"/>
      <dgm:spPr/>
      <dgm:t>
        <a:bodyPr/>
        <a:lstStyle/>
        <a:p>
          <a:pPr>
            <a:defRPr b="1"/>
          </a:pPr>
          <a:r>
            <a:rPr lang="en-US" sz="2800" b="1"/>
            <a:t>Distribution of resources</a:t>
          </a:r>
          <a:endParaRPr lang="en-US" sz="2800"/>
        </a:p>
      </dgm:t>
    </dgm:pt>
    <dgm:pt modelId="{B1F0E2C0-BB6A-4E35-9845-6CC273262813}" type="parTrans" cxnId="{D321ED06-DA78-4123-835C-566C629833CF}">
      <dgm:prSet/>
      <dgm:spPr/>
      <dgm:t>
        <a:bodyPr/>
        <a:lstStyle/>
        <a:p>
          <a:endParaRPr lang="en-US" sz="2800"/>
        </a:p>
      </dgm:t>
    </dgm:pt>
    <dgm:pt modelId="{79274B14-D8D8-4E45-884A-E7970725102C}" type="sibTrans" cxnId="{D321ED06-DA78-4123-835C-566C629833CF}">
      <dgm:prSet/>
      <dgm:spPr/>
      <dgm:t>
        <a:bodyPr/>
        <a:lstStyle/>
        <a:p>
          <a:endParaRPr lang="en-US" sz="2800"/>
        </a:p>
      </dgm:t>
    </dgm:pt>
    <dgm:pt modelId="{5A6D4665-27DC-43DD-A9C5-D649AEF91E5F}">
      <dgm:prSet custT="1"/>
      <dgm:spPr/>
      <dgm:t>
        <a:bodyPr/>
        <a:lstStyle/>
        <a:p>
          <a:r>
            <a:rPr lang="en-US" sz="2000"/>
            <a:t>Partnerships require fair sharing of time, money, and data</a:t>
          </a:r>
        </a:p>
      </dgm:t>
    </dgm:pt>
    <dgm:pt modelId="{8E7404BF-A736-45AE-AAD3-F7C165D5059F}" type="parTrans" cxnId="{F0CA0CC7-DB3E-44C6-8AA2-659081629488}">
      <dgm:prSet/>
      <dgm:spPr/>
      <dgm:t>
        <a:bodyPr/>
        <a:lstStyle/>
        <a:p>
          <a:endParaRPr lang="en-US" sz="2800"/>
        </a:p>
      </dgm:t>
    </dgm:pt>
    <dgm:pt modelId="{5FCFDFC0-50C8-4B45-B13D-25A678198C3F}" type="sibTrans" cxnId="{F0CA0CC7-DB3E-44C6-8AA2-659081629488}">
      <dgm:prSet/>
      <dgm:spPr/>
      <dgm:t>
        <a:bodyPr/>
        <a:lstStyle/>
        <a:p>
          <a:endParaRPr lang="en-US" sz="2800"/>
        </a:p>
      </dgm:t>
    </dgm:pt>
    <dgm:pt modelId="{14330A68-E21A-4C67-BE02-CAA31DD02B1A}" type="pres">
      <dgm:prSet presAssocID="{E64FBF77-D3E9-4D49-A6B6-20F8CC038E8C}" presName="root" presStyleCnt="0">
        <dgm:presLayoutVars>
          <dgm:dir/>
          <dgm:resizeHandles val="exact"/>
        </dgm:presLayoutVars>
      </dgm:prSet>
      <dgm:spPr/>
    </dgm:pt>
    <dgm:pt modelId="{7D864804-09BE-4E87-B3B9-501D995384E8}" type="pres">
      <dgm:prSet presAssocID="{B1132238-37BB-47ED-BDCD-C0D04A1490B9}" presName="compNode" presStyleCnt="0"/>
      <dgm:spPr/>
    </dgm:pt>
    <dgm:pt modelId="{2506909E-0A91-427C-A65F-E15D7AB6027B}" type="pres">
      <dgm:prSet presAssocID="{B1132238-37BB-47ED-BDCD-C0D04A1490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together"/>
        </a:ext>
      </dgm:extLst>
    </dgm:pt>
    <dgm:pt modelId="{075763C4-261F-4337-8D92-D4A1560B897C}" type="pres">
      <dgm:prSet presAssocID="{B1132238-37BB-47ED-BDCD-C0D04A1490B9}" presName="iconSpace" presStyleCnt="0"/>
      <dgm:spPr/>
    </dgm:pt>
    <dgm:pt modelId="{E6CECCC3-D97E-4592-A2A5-ACF2CF6F95F7}" type="pres">
      <dgm:prSet presAssocID="{B1132238-37BB-47ED-BDCD-C0D04A1490B9}" presName="parTx" presStyleLbl="revTx" presStyleIdx="0" presStyleCnt="6">
        <dgm:presLayoutVars>
          <dgm:chMax val="0"/>
          <dgm:chPref val="0"/>
        </dgm:presLayoutVars>
      </dgm:prSet>
      <dgm:spPr/>
    </dgm:pt>
    <dgm:pt modelId="{473CA843-535C-420A-867A-2E295E966DFA}" type="pres">
      <dgm:prSet presAssocID="{B1132238-37BB-47ED-BDCD-C0D04A1490B9}" presName="txSpace" presStyleCnt="0"/>
      <dgm:spPr/>
    </dgm:pt>
    <dgm:pt modelId="{18C0D8BC-3C16-4C04-8F7B-673573EC0840}" type="pres">
      <dgm:prSet presAssocID="{B1132238-37BB-47ED-BDCD-C0D04A1490B9}" presName="desTx" presStyleLbl="revTx" presStyleIdx="1" presStyleCnt="6">
        <dgm:presLayoutVars/>
      </dgm:prSet>
      <dgm:spPr/>
    </dgm:pt>
    <dgm:pt modelId="{3691CE96-CF9A-4787-82B6-4BA54F55F2CF}" type="pres">
      <dgm:prSet presAssocID="{D3B94532-5CDE-45B2-A97D-2C6FC0A7AE6B}" presName="sibTrans" presStyleCnt="0"/>
      <dgm:spPr/>
    </dgm:pt>
    <dgm:pt modelId="{CF8BC624-EDC6-4940-9E5E-1CEEBD67247E}" type="pres">
      <dgm:prSet presAssocID="{4E8ACE12-4AEE-4DB6-9941-A1BC82DB7F42}" presName="compNode" presStyleCnt="0"/>
      <dgm:spPr/>
    </dgm:pt>
    <dgm:pt modelId="{1C68425A-440F-4C74-9B10-AAC72A8D6F62}" type="pres">
      <dgm:prSet presAssocID="{4E8ACE12-4AEE-4DB6-9941-A1BC82DB7F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wo people at a table facing each other"/>
        </a:ext>
      </dgm:extLst>
    </dgm:pt>
    <dgm:pt modelId="{EA9A5EFF-05B7-49B6-BF4F-52376FB95E41}" type="pres">
      <dgm:prSet presAssocID="{4E8ACE12-4AEE-4DB6-9941-A1BC82DB7F42}" presName="iconSpace" presStyleCnt="0"/>
      <dgm:spPr/>
    </dgm:pt>
    <dgm:pt modelId="{BD73B8E8-E424-4AA9-9DD6-31E4F23829B4}" type="pres">
      <dgm:prSet presAssocID="{4E8ACE12-4AEE-4DB6-9941-A1BC82DB7F42}" presName="parTx" presStyleLbl="revTx" presStyleIdx="2" presStyleCnt="6">
        <dgm:presLayoutVars>
          <dgm:chMax val="0"/>
          <dgm:chPref val="0"/>
        </dgm:presLayoutVars>
      </dgm:prSet>
      <dgm:spPr/>
    </dgm:pt>
    <dgm:pt modelId="{BD3B614A-C8F3-4B15-9630-871CD3C90E86}" type="pres">
      <dgm:prSet presAssocID="{4E8ACE12-4AEE-4DB6-9941-A1BC82DB7F42}" presName="txSpace" presStyleCnt="0"/>
      <dgm:spPr/>
    </dgm:pt>
    <dgm:pt modelId="{EADA3AB4-7732-4F98-96E3-1A4F2581C232}" type="pres">
      <dgm:prSet presAssocID="{4E8ACE12-4AEE-4DB6-9941-A1BC82DB7F42}" presName="desTx" presStyleLbl="revTx" presStyleIdx="3" presStyleCnt="6">
        <dgm:presLayoutVars/>
      </dgm:prSet>
      <dgm:spPr/>
    </dgm:pt>
    <dgm:pt modelId="{8C08E63F-B0C7-4274-A8D1-3CC21EC9DA25}" type="pres">
      <dgm:prSet presAssocID="{700E6A9E-7000-497D-B949-6DE0D222B929}" presName="sibTrans" presStyleCnt="0"/>
      <dgm:spPr/>
    </dgm:pt>
    <dgm:pt modelId="{9B31F829-8CB9-454C-9B4F-2339BF3981AD}" type="pres">
      <dgm:prSet presAssocID="{06B68DC5-170B-4DF0-97B1-3B5B1777D1E2}" presName="compNode" presStyleCnt="0"/>
      <dgm:spPr/>
    </dgm:pt>
    <dgm:pt modelId="{BAC78118-B2CB-4E99-8472-4CCE9F7C1F30}" type="pres">
      <dgm:prSet presAssocID="{06B68DC5-170B-4DF0-97B1-3B5B1777D1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E06E74AD-65DD-4B63-BEA3-B23E7AEAA57B}" type="pres">
      <dgm:prSet presAssocID="{06B68DC5-170B-4DF0-97B1-3B5B1777D1E2}" presName="iconSpace" presStyleCnt="0"/>
      <dgm:spPr/>
    </dgm:pt>
    <dgm:pt modelId="{CA043781-EBD0-43B8-8CDA-70954DC18DFB}" type="pres">
      <dgm:prSet presAssocID="{06B68DC5-170B-4DF0-97B1-3B5B1777D1E2}" presName="parTx" presStyleLbl="revTx" presStyleIdx="4" presStyleCnt="6">
        <dgm:presLayoutVars>
          <dgm:chMax val="0"/>
          <dgm:chPref val="0"/>
        </dgm:presLayoutVars>
      </dgm:prSet>
      <dgm:spPr/>
    </dgm:pt>
    <dgm:pt modelId="{08339AE4-70DD-4526-906C-87FF5A987214}" type="pres">
      <dgm:prSet presAssocID="{06B68DC5-170B-4DF0-97B1-3B5B1777D1E2}" presName="txSpace" presStyleCnt="0"/>
      <dgm:spPr/>
    </dgm:pt>
    <dgm:pt modelId="{9052592A-5181-4A01-B16F-8602C8F44933}" type="pres">
      <dgm:prSet presAssocID="{06B68DC5-170B-4DF0-97B1-3B5B1777D1E2}" presName="desTx" presStyleLbl="revTx" presStyleIdx="5" presStyleCnt="6">
        <dgm:presLayoutVars/>
      </dgm:prSet>
      <dgm:spPr/>
    </dgm:pt>
  </dgm:ptLst>
  <dgm:cxnLst>
    <dgm:cxn modelId="{D321ED06-DA78-4123-835C-566C629833CF}" srcId="{E64FBF77-D3E9-4D49-A6B6-20F8CC038E8C}" destId="{06B68DC5-170B-4DF0-97B1-3B5B1777D1E2}" srcOrd="2" destOrd="0" parTransId="{B1F0E2C0-BB6A-4E35-9845-6CC273262813}" sibTransId="{79274B14-D8D8-4E45-884A-E7970725102C}"/>
    <dgm:cxn modelId="{013E132A-81D2-4242-9C93-D4CBC395C6E2}" type="presOf" srcId="{4E8ACE12-4AEE-4DB6-9941-A1BC82DB7F42}" destId="{BD73B8E8-E424-4AA9-9DD6-31E4F23829B4}" srcOrd="0" destOrd="0" presId="urn:microsoft.com/office/officeart/2018/2/layout/IconLabelDescriptionList"/>
    <dgm:cxn modelId="{CDDC1736-23BC-4007-ADA1-C81FBA3CD438}" srcId="{4E8ACE12-4AEE-4DB6-9941-A1BC82DB7F42}" destId="{32730BE6-A22A-4BD5-92E0-86DCCB143073}" srcOrd="0" destOrd="0" parTransId="{6AE42773-F69B-423A-A6CE-9EB7D2B95BF4}" sibTransId="{C9900E0E-AF3C-4788-B1F0-13EE568AC264}"/>
    <dgm:cxn modelId="{45A17D3C-5C04-45ED-97C0-C2F097993A11}" type="presOf" srcId="{7767BA2B-7D60-4114-BDC3-18582BB81E39}" destId="{18C0D8BC-3C16-4C04-8F7B-673573EC0840}" srcOrd="0" destOrd="0" presId="urn:microsoft.com/office/officeart/2018/2/layout/IconLabelDescriptionList"/>
    <dgm:cxn modelId="{9854F743-408D-4882-9350-1B10571D3939}" type="presOf" srcId="{5A6D4665-27DC-43DD-A9C5-D649AEF91E5F}" destId="{9052592A-5181-4A01-B16F-8602C8F44933}" srcOrd="0" destOrd="0" presId="urn:microsoft.com/office/officeart/2018/2/layout/IconLabelDescriptionList"/>
    <dgm:cxn modelId="{F0F84966-CC18-4765-B86A-B5F0D62A03BC}" type="presOf" srcId="{06B68DC5-170B-4DF0-97B1-3B5B1777D1E2}" destId="{CA043781-EBD0-43B8-8CDA-70954DC18DFB}" srcOrd="0" destOrd="0" presId="urn:microsoft.com/office/officeart/2018/2/layout/IconLabelDescriptionList"/>
    <dgm:cxn modelId="{E3B88248-0F3B-4DA7-9EF8-EE074587ED06}" type="presOf" srcId="{B1132238-37BB-47ED-BDCD-C0D04A1490B9}" destId="{E6CECCC3-D97E-4592-A2A5-ACF2CF6F95F7}" srcOrd="0" destOrd="0" presId="urn:microsoft.com/office/officeart/2018/2/layout/IconLabelDescriptionList"/>
    <dgm:cxn modelId="{D77CBB6F-A9F1-4296-BB03-52343ABD221D}" srcId="{4E8ACE12-4AEE-4DB6-9941-A1BC82DB7F42}" destId="{3B63B36E-EB03-42AD-9DBD-074F17DA9F60}" srcOrd="1" destOrd="0" parTransId="{5F59B935-FB05-4057-8E67-32217B1EB9CA}" sibTransId="{9644969E-B0FF-44CF-A6BA-EF79F43EDF88}"/>
    <dgm:cxn modelId="{AD680156-192E-4721-A239-89CA35A0ACB1}" type="presOf" srcId="{32730BE6-A22A-4BD5-92E0-86DCCB143073}" destId="{EADA3AB4-7732-4F98-96E3-1A4F2581C232}" srcOrd="0" destOrd="0" presId="urn:microsoft.com/office/officeart/2018/2/layout/IconLabelDescriptionList"/>
    <dgm:cxn modelId="{8D5F1B7E-D6E6-4FB3-AAFC-572CCB9C8CE7}" srcId="{B1132238-37BB-47ED-BDCD-C0D04A1490B9}" destId="{ECAC65C4-B7B2-48E0-BF71-4D27C88E3B1B}" srcOrd="1" destOrd="0" parTransId="{B53C3004-46AD-447C-A3DB-203467F21F67}" sibTransId="{E3C934E1-9604-4450-BF95-DF0669276892}"/>
    <dgm:cxn modelId="{308DE382-72B2-43A3-A463-E304CF6F8A4A}" srcId="{B1132238-37BB-47ED-BDCD-C0D04A1490B9}" destId="{7767BA2B-7D60-4114-BDC3-18582BB81E39}" srcOrd="0" destOrd="0" parTransId="{FFA789C7-C5C7-4032-8899-D1C2BC641D7D}" sibTransId="{26513659-1B8A-404C-A82D-95204A96561C}"/>
    <dgm:cxn modelId="{989D17BF-76E1-4A55-9335-6CFD5A066C1C}" type="presOf" srcId="{ECAC65C4-B7B2-48E0-BF71-4D27C88E3B1B}" destId="{18C0D8BC-3C16-4C04-8F7B-673573EC0840}" srcOrd="0" destOrd="1" presId="urn:microsoft.com/office/officeart/2018/2/layout/IconLabelDescriptionList"/>
    <dgm:cxn modelId="{C1986DC2-082E-4448-B2EA-D8FD6198575E}" srcId="{E64FBF77-D3E9-4D49-A6B6-20F8CC038E8C}" destId="{B1132238-37BB-47ED-BDCD-C0D04A1490B9}" srcOrd="0" destOrd="0" parTransId="{09E69440-5110-4059-A421-F59BF43BF13B}" sibTransId="{D3B94532-5CDE-45B2-A97D-2C6FC0A7AE6B}"/>
    <dgm:cxn modelId="{507718C5-AC63-4101-9067-2C889526FDC5}" type="presOf" srcId="{3B63B36E-EB03-42AD-9DBD-074F17DA9F60}" destId="{EADA3AB4-7732-4F98-96E3-1A4F2581C232}" srcOrd="0" destOrd="1" presId="urn:microsoft.com/office/officeart/2018/2/layout/IconLabelDescriptionList"/>
    <dgm:cxn modelId="{F0CA0CC7-DB3E-44C6-8AA2-659081629488}" srcId="{06B68DC5-170B-4DF0-97B1-3B5B1777D1E2}" destId="{5A6D4665-27DC-43DD-A9C5-D649AEF91E5F}" srcOrd="0" destOrd="0" parTransId="{8E7404BF-A736-45AE-AAD3-F7C165D5059F}" sibTransId="{5FCFDFC0-50C8-4B45-B13D-25A678198C3F}"/>
    <dgm:cxn modelId="{CA7DB0D1-5595-4EB6-A9BB-B742311F6B65}" srcId="{E64FBF77-D3E9-4D49-A6B6-20F8CC038E8C}" destId="{4E8ACE12-4AEE-4DB6-9941-A1BC82DB7F42}" srcOrd="1" destOrd="0" parTransId="{45CFA98D-022D-4B56-A1B5-E2598B90A4BB}" sibTransId="{700E6A9E-7000-497D-B949-6DE0D222B929}"/>
    <dgm:cxn modelId="{EB4433EA-0B25-40D9-9C3F-56AEC639208E}" type="presOf" srcId="{E64FBF77-D3E9-4D49-A6B6-20F8CC038E8C}" destId="{14330A68-E21A-4C67-BE02-CAA31DD02B1A}" srcOrd="0" destOrd="0" presId="urn:microsoft.com/office/officeart/2018/2/layout/IconLabelDescriptionList"/>
    <dgm:cxn modelId="{5CE82B57-0A6F-41D2-8EB1-AFE12FBABD32}" type="presParOf" srcId="{14330A68-E21A-4C67-BE02-CAA31DD02B1A}" destId="{7D864804-09BE-4E87-B3B9-501D995384E8}" srcOrd="0" destOrd="0" presId="urn:microsoft.com/office/officeart/2018/2/layout/IconLabelDescriptionList"/>
    <dgm:cxn modelId="{C32FAB8F-28FE-4000-B564-0BFDFFC665EE}" type="presParOf" srcId="{7D864804-09BE-4E87-B3B9-501D995384E8}" destId="{2506909E-0A91-427C-A65F-E15D7AB6027B}" srcOrd="0" destOrd="0" presId="urn:microsoft.com/office/officeart/2018/2/layout/IconLabelDescriptionList"/>
    <dgm:cxn modelId="{E7EE10F1-34A7-421E-BA50-BED50F71CA2D}" type="presParOf" srcId="{7D864804-09BE-4E87-B3B9-501D995384E8}" destId="{075763C4-261F-4337-8D92-D4A1560B897C}" srcOrd="1" destOrd="0" presId="urn:microsoft.com/office/officeart/2018/2/layout/IconLabelDescriptionList"/>
    <dgm:cxn modelId="{A4654F03-4906-481D-838D-A0F618E23A78}" type="presParOf" srcId="{7D864804-09BE-4E87-B3B9-501D995384E8}" destId="{E6CECCC3-D97E-4592-A2A5-ACF2CF6F95F7}" srcOrd="2" destOrd="0" presId="urn:microsoft.com/office/officeart/2018/2/layout/IconLabelDescriptionList"/>
    <dgm:cxn modelId="{BE102039-B49E-4FBD-9E6B-4A87E72C8E1D}" type="presParOf" srcId="{7D864804-09BE-4E87-B3B9-501D995384E8}" destId="{473CA843-535C-420A-867A-2E295E966DFA}" srcOrd="3" destOrd="0" presId="urn:microsoft.com/office/officeart/2018/2/layout/IconLabelDescriptionList"/>
    <dgm:cxn modelId="{AAE3A21A-D21B-418A-95B6-8AF4B05A4A37}" type="presParOf" srcId="{7D864804-09BE-4E87-B3B9-501D995384E8}" destId="{18C0D8BC-3C16-4C04-8F7B-673573EC0840}" srcOrd="4" destOrd="0" presId="urn:microsoft.com/office/officeart/2018/2/layout/IconLabelDescriptionList"/>
    <dgm:cxn modelId="{14379BCE-187B-4783-881E-57C14A8A5589}" type="presParOf" srcId="{14330A68-E21A-4C67-BE02-CAA31DD02B1A}" destId="{3691CE96-CF9A-4787-82B6-4BA54F55F2CF}" srcOrd="1" destOrd="0" presId="urn:microsoft.com/office/officeart/2018/2/layout/IconLabelDescriptionList"/>
    <dgm:cxn modelId="{3EA12ADB-EE92-4927-B9F1-F40BA05443DD}" type="presParOf" srcId="{14330A68-E21A-4C67-BE02-CAA31DD02B1A}" destId="{CF8BC624-EDC6-4940-9E5E-1CEEBD67247E}" srcOrd="2" destOrd="0" presId="urn:microsoft.com/office/officeart/2018/2/layout/IconLabelDescriptionList"/>
    <dgm:cxn modelId="{E82B63F4-3EBA-4087-848A-3775E27D7E25}" type="presParOf" srcId="{CF8BC624-EDC6-4940-9E5E-1CEEBD67247E}" destId="{1C68425A-440F-4C74-9B10-AAC72A8D6F62}" srcOrd="0" destOrd="0" presId="urn:microsoft.com/office/officeart/2018/2/layout/IconLabelDescriptionList"/>
    <dgm:cxn modelId="{9AC6B8E3-E257-4D52-B49F-9069E34573A5}" type="presParOf" srcId="{CF8BC624-EDC6-4940-9E5E-1CEEBD67247E}" destId="{EA9A5EFF-05B7-49B6-BF4F-52376FB95E41}" srcOrd="1" destOrd="0" presId="urn:microsoft.com/office/officeart/2018/2/layout/IconLabelDescriptionList"/>
    <dgm:cxn modelId="{0A916B18-8D44-4221-99F9-E9CE07677D69}" type="presParOf" srcId="{CF8BC624-EDC6-4940-9E5E-1CEEBD67247E}" destId="{BD73B8E8-E424-4AA9-9DD6-31E4F23829B4}" srcOrd="2" destOrd="0" presId="urn:microsoft.com/office/officeart/2018/2/layout/IconLabelDescriptionList"/>
    <dgm:cxn modelId="{D79B5FCB-12ED-46F8-BF56-C454C6460B0D}" type="presParOf" srcId="{CF8BC624-EDC6-4940-9E5E-1CEEBD67247E}" destId="{BD3B614A-C8F3-4B15-9630-871CD3C90E86}" srcOrd="3" destOrd="0" presId="urn:microsoft.com/office/officeart/2018/2/layout/IconLabelDescriptionList"/>
    <dgm:cxn modelId="{5508C40C-ECC7-4FD1-B30F-D1E9392F8947}" type="presParOf" srcId="{CF8BC624-EDC6-4940-9E5E-1CEEBD67247E}" destId="{EADA3AB4-7732-4F98-96E3-1A4F2581C232}" srcOrd="4" destOrd="0" presId="urn:microsoft.com/office/officeart/2018/2/layout/IconLabelDescriptionList"/>
    <dgm:cxn modelId="{A573BF4B-8D96-43CB-B310-978C1A2B887E}" type="presParOf" srcId="{14330A68-E21A-4C67-BE02-CAA31DD02B1A}" destId="{8C08E63F-B0C7-4274-A8D1-3CC21EC9DA25}" srcOrd="3" destOrd="0" presId="urn:microsoft.com/office/officeart/2018/2/layout/IconLabelDescriptionList"/>
    <dgm:cxn modelId="{5F3861E7-584F-4190-A412-EA9E86BBC64E}" type="presParOf" srcId="{14330A68-E21A-4C67-BE02-CAA31DD02B1A}" destId="{9B31F829-8CB9-454C-9B4F-2339BF3981AD}" srcOrd="4" destOrd="0" presId="urn:microsoft.com/office/officeart/2018/2/layout/IconLabelDescriptionList"/>
    <dgm:cxn modelId="{EF08D860-F82F-4760-AC8B-5799087D83E6}" type="presParOf" srcId="{9B31F829-8CB9-454C-9B4F-2339BF3981AD}" destId="{BAC78118-B2CB-4E99-8472-4CCE9F7C1F30}" srcOrd="0" destOrd="0" presId="urn:microsoft.com/office/officeart/2018/2/layout/IconLabelDescriptionList"/>
    <dgm:cxn modelId="{6DEB09DB-93EE-4174-8EC4-A4A02ABA5FCA}" type="presParOf" srcId="{9B31F829-8CB9-454C-9B4F-2339BF3981AD}" destId="{E06E74AD-65DD-4B63-BEA3-B23E7AEAA57B}" srcOrd="1" destOrd="0" presId="urn:microsoft.com/office/officeart/2018/2/layout/IconLabelDescriptionList"/>
    <dgm:cxn modelId="{A142A1F0-08B6-4F28-9072-490013121EC4}" type="presParOf" srcId="{9B31F829-8CB9-454C-9B4F-2339BF3981AD}" destId="{CA043781-EBD0-43B8-8CDA-70954DC18DFB}" srcOrd="2" destOrd="0" presId="urn:microsoft.com/office/officeart/2018/2/layout/IconLabelDescriptionList"/>
    <dgm:cxn modelId="{16BD7560-93BC-46BC-863E-8F84A49F135A}" type="presParOf" srcId="{9B31F829-8CB9-454C-9B4F-2339BF3981AD}" destId="{08339AE4-70DD-4526-906C-87FF5A987214}" srcOrd="3" destOrd="0" presId="urn:microsoft.com/office/officeart/2018/2/layout/IconLabelDescriptionList"/>
    <dgm:cxn modelId="{A71D161A-FFFD-4C0A-ABA3-5D94307E57B7}" type="presParOf" srcId="{9B31F829-8CB9-454C-9B4F-2339BF3981AD}" destId="{9052592A-5181-4A01-B16F-8602C8F4493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CA0A-8292-45F7-8565-192C840A977A}">
      <dsp:nvSpPr>
        <dsp:cNvPr id="0" name=""/>
        <dsp:cNvSpPr/>
      </dsp:nvSpPr>
      <dsp:spPr>
        <a:xfrm>
          <a:off x="0" y="46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544B2-059C-4572-976D-2B89A28469EC}">
      <dsp:nvSpPr>
        <dsp:cNvPr id="0" name=""/>
        <dsp:cNvSpPr/>
      </dsp:nvSpPr>
      <dsp:spPr>
        <a:xfrm>
          <a:off x="0" y="460"/>
          <a:ext cx="10515600" cy="75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Who’s who</a:t>
          </a:r>
        </a:p>
      </dsp:txBody>
      <dsp:txXfrm>
        <a:off x="0" y="460"/>
        <a:ext cx="10515600" cy="754975"/>
      </dsp:txXfrm>
    </dsp:sp>
    <dsp:sp modelId="{A78AAEEC-EF91-45B4-9754-DB41CE9E472F}">
      <dsp:nvSpPr>
        <dsp:cNvPr id="0" name=""/>
        <dsp:cNvSpPr/>
      </dsp:nvSpPr>
      <dsp:spPr>
        <a:xfrm>
          <a:off x="0" y="755435"/>
          <a:ext cx="10515600" cy="0"/>
        </a:xfrm>
        <a:prstGeom prst="line">
          <a:avLst/>
        </a:prstGeom>
        <a:solidFill>
          <a:schemeClr val="accent2">
            <a:hueOff val="0"/>
            <a:satOff val="0"/>
            <a:lumOff val="0"/>
            <a:alphaOff val="0"/>
          </a:schemeClr>
        </a:solidFill>
        <a:ln w="12700" cap="flat" cmpd="sng" algn="ctr">
          <a:solidFill>
            <a:srgbClr val="BF459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764CB-470B-46E9-AD1C-A30FA009B53D}">
      <dsp:nvSpPr>
        <dsp:cNvPr id="0" name=""/>
        <dsp:cNvSpPr/>
      </dsp:nvSpPr>
      <dsp:spPr>
        <a:xfrm>
          <a:off x="0" y="755435"/>
          <a:ext cx="10515600" cy="75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Tips for first contact</a:t>
          </a:r>
        </a:p>
      </dsp:txBody>
      <dsp:txXfrm>
        <a:off x="0" y="755435"/>
        <a:ext cx="10515600" cy="754975"/>
      </dsp:txXfrm>
    </dsp:sp>
    <dsp:sp modelId="{25060287-519D-4754-AB47-C2FF0FDF99E9}">
      <dsp:nvSpPr>
        <dsp:cNvPr id="0" name=""/>
        <dsp:cNvSpPr/>
      </dsp:nvSpPr>
      <dsp:spPr>
        <a:xfrm>
          <a:off x="0" y="1510410"/>
          <a:ext cx="10515600" cy="0"/>
        </a:xfrm>
        <a:prstGeom prst="line">
          <a:avLst/>
        </a:prstGeom>
        <a:solidFill>
          <a:schemeClr val="accent2">
            <a:hueOff val="0"/>
            <a:satOff val="0"/>
            <a:lumOff val="0"/>
            <a:alphaOff val="0"/>
          </a:schemeClr>
        </a:solidFill>
        <a:ln w="12700" cap="flat" cmpd="sng" algn="ctr">
          <a:solidFill>
            <a:srgbClr val="BF459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2991D-52F7-4845-99EA-7B85BC51EE05}">
      <dsp:nvSpPr>
        <dsp:cNvPr id="0" name=""/>
        <dsp:cNvSpPr/>
      </dsp:nvSpPr>
      <dsp:spPr>
        <a:xfrm>
          <a:off x="0" y="1510410"/>
          <a:ext cx="10515600" cy="75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Tools and templates</a:t>
          </a:r>
        </a:p>
      </dsp:txBody>
      <dsp:txXfrm>
        <a:off x="0" y="1510410"/>
        <a:ext cx="10515600" cy="754975"/>
      </dsp:txXfrm>
    </dsp:sp>
    <dsp:sp modelId="{4956447D-37F5-4055-B91E-D8ECFDB13265}">
      <dsp:nvSpPr>
        <dsp:cNvPr id="0" name=""/>
        <dsp:cNvSpPr/>
      </dsp:nvSpPr>
      <dsp:spPr>
        <a:xfrm>
          <a:off x="0" y="2265386"/>
          <a:ext cx="10515600" cy="0"/>
        </a:xfrm>
        <a:prstGeom prst="line">
          <a:avLst/>
        </a:prstGeom>
        <a:solidFill>
          <a:schemeClr val="accent2">
            <a:hueOff val="0"/>
            <a:satOff val="0"/>
            <a:lumOff val="0"/>
            <a:alphaOff val="0"/>
          </a:schemeClr>
        </a:solidFill>
        <a:ln w="12700" cap="flat" cmpd="sng" algn="ctr">
          <a:solidFill>
            <a:srgbClr val="BF459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270BB-F713-4188-B516-38737F51875D}">
      <dsp:nvSpPr>
        <dsp:cNvPr id="0" name=""/>
        <dsp:cNvSpPr/>
      </dsp:nvSpPr>
      <dsp:spPr>
        <a:xfrm>
          <a:off x="0" y="2265386"/>
          <a:ext cx="10515600" cy="75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Access and inclusion budgeting</a:t>
          </a:r>
        </a:p>
      </dsp:txBody>
      <dsp:txXfrm>
        <a:off x="0" y="2265386"/>
        <a:ext cx="10515600" cy="754975"/>
      </dsp:txXfrm>
    </dsp:sp>
    <dsp:sp modelId="{1DC5196F-C178-4E6D-B5CE-B397ED111943}">
      <dsp:nvSpPr>
        <dsp:cNvPr id="0" name=""/>
        <dsp:cNvSpPr/>
      </dsp:nvSpPr>
      <dsp:spPr>
        <a:xfrm>
          <a:off x="0" y="3020361"/>
          <a:ext cx="10515600" cy="0"/>
        </a:xfrm>
        <a:prstGeom prst="line">
          <a:avLst/>
        </a:prstGeom>
        <a:solidFill>
          <a:schemeClr val="accent2">
            <a:hueOff val="0"/>
            <a:satOff val="0"/>
            <a:lumOff val="0"/>
            <a:alphaOff val="0"/>
          </a:schemeClr>
        </a:solidFill>
        <a:ln w="12700" cap="flat" cmpd="sng" algn="ctr">
          <a:solidFill>
            <a:srgbClr val="BF459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C22F8-78C0-4B29-AB3C-1E5DDFC37E60}">
      <dsp:nvSpPr>
        <dsp:cNvPr id="0" name=""/>
        <dsp:cNvSpPr/>
      </dsp:nvSpPr>
      <dsp:spPr>
        <a:xfrm>
          <a:off x="0" y="3020361"/>
          <a:ext cx="10515600" cy="75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FAQs — answering common questions</a:t>
          </a:r>
        </a:p>
      </dsp:txBody>
      <dsp:txXfrm>
        <a:off x="0" y="3020361"/>
        <a:ext cx="10515600" cy="754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6909E-0A91-427C-A65F-E15D7AB6027B}">
      <dsp:nvSpPr>
        <dsp:cNvPr id="0" name=""/>
        <dsp:cNvSpPr/>
      </dsp:nvSpPr>
      <dsp:spPr>
        <a:xfrm>
          <a:off x="10657" y="0"/>
          <a:ext cx="1096417" cy="989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ECCC3-D97E-4592-A2A5-ACF2CF6F95F7}">
      <dsp:nvSpPr>
        <dsp:cNvPr id="0" name=""/>
        <dsp:cNvSpPr/>
      </dsp:nvSpPr>
      <dsp:spPr>
        <a:xfrm>
          <a:off x="10657" y="1135721"/>
          <a:ext cx="3132622" cy="71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b="1" kern="1200" dirty="0"/>
            <a:t>Two-way learning</a:t>
          </a:r>
          <a:endParaRPr lang="en-US" sz="2800" kern="1200" dirty="0"/>
        </a:p>
      </dsp:txBody>
      <dsp:txXfrm>
        <a:off x="10657" y="1135721"/>
        <a:ext cx="3132622" cy="711939"/>
      </dsp:txXfrm>
    </dsp:sp>
    <dsp:sp modelId="{18C0D8BC-3C16-4C04-8F7B-673573EC0840}">
      <dsp:nvSpPr>
        <dsp:cNvPr id="0" name=""/>
        <dsp:cNvSpPr/>
      </dsp:nvSpPr>
      <dsp:spPr>
        <a:xfrm>
          <a:off x="10657" y="1915737"/>
          <a:ext cx="3132622" cy="186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a:t>Researchers must </a:t>
          </a:r>
          <a:r>
            <a:rPr lang="en-US" sz="2000" i="1" kern="1200"/>
            <a:t>listen through difference</a:t>
          </a:r>
          <a:r>
            <a:rPr lang="en-US" sz="2000" kern="1200"/>
            <a:t>, reflect on biases, and use trauma-informed approaches</a:t>
          </a:r>
        </a:p>
        <a:p>
          <a:pPr marL="0" lvl="0" indent="0" algn="l" defTabSz="889000">
            <a:lnSpc>
              <a:spcPct val="90000"/>
            </a:lnSpc>
            <a:spcBef>
              <a:spcPct val="0"/>
            </a:spcBef>
            <a:spcAft>
              <a:spcPct val="35000"/>
            </a:spcAft>
            <a:buNone/>
          </a:pPr>
          <a:r>
            <a:rPr lang="en-US" sz="2000" kern="1200"/>
            <a:t>Partnerships as mutual learning, knowledge flows both ways</a:t>
          </a:r>
        </a:p>
      </dsp:txBody>
      <dsp:txXfrm>
        <a:off x="10657" y="1915737"/>
        <a:ext cx="3132622" cy="1860059"/>
      </dsp:txXfrm>
    </dsp:sp>
    <dsp:sp modelId="{1C68425A-440F-4C74-9B10-AAC72A8D6F62}">
      <dsp:nvSpPr>
        <dsp:cNvPr id="0" name=""/>
        <dsp:cNvSpPr/>
      </dsp:nvSpPr>
      <dsp:spPr>
        <a:xfrm>
          <a:off x="3691488" y="0"/>
          <a:ext cx="1096417" cy="989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73B8E8-E424-4AA9-9DD6-31E4F23829B4}">
      <dsp:nvSpPr>
        <dsp:cNvPr id="0" name=""/>
        <dsp:cNvSpPr/>
      </dsp:nvSpPr>
      <dsp:spPr>
        <a:xfrm>
          <a:off x="3691488" y="1135721"/>
          <a:ext cx="3132622" cy="71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b="1" kern="1200"/>
            <a:t>Co-define, co-design, co-create</a:t>
          </a:r>
          <a:endParaRPr lang="en-US" sz="2800" kern="1200"/>
        </a:p>
      </dsp:txBody>
      <dsp:txXfrm>
        <a:off x="3691488" y="1135721"/>
        <a:ext cx="3132622" cy="711939"/>
      </dsp:txXfrm>
    </dsp:sp>
    <dsp:sp modelId="{EADA3AB4-7732-4F98-96E3-1A4F2581C232}">
      <dsp:nvSpPr>
        <dsp:cNvPr id="0" name=""/>
        <dsp:cNvSpPr/>
      </dsp:nvSpPr>
      <dsp:spPr>
        <a:xfrm>
          <a:off x="3691488" y="1915737"/>
          <a:ext cx="3132622" cy="186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a:t>Shared decision-making from start to finish</a:t>
          </a:r>
        </a:p>
        <a:p>
          <a:pPr marL="0" lvl="0" indent="0" algn="l" defTabSz="889000">
            <a:lnSpc>
              <a:spcPct val="90000"/>
            </a:lnSpc>
            <a:spcBef>
              <a:spcPct val="0"/>
            </a:spcBef>
            <a:spcAft>
              <a:spcPct val="35000"/>
            </a:spcAft>
            <a:buNone/>
          </a:pPr>
          <a:r>
            <a:rPr lang="en-US" sz="2000" kern="1200"/>
            <a:t>Co-authoring, co-facilitation, and accessible outputs</a:t>
          </a:r>
        </a:p>
      </dsp:txBody>
      <dsp:txXfrm>
        <a:off x="3691488" y="1915737"/>
        <a:ext cx="3132622" cy="1860059"/>
      </dsp:txXfrm>
    </dsp:sp>
    <dsp:sp modelId="{BAC78118-B2CB-4E99-8472-4CCE9F7C1F30}">
      <dsp:nvSpPr>
        <dsp:cNvPr id="0" name=""/>
        <dsp:cNvSpPr/>
      </dsp:nvSpPr>
      <dsp:spPr>
        <a:xfrm>
          <a:off x="7372320" y="0"/>
          <a:ext cx="1096417" cy="989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43781-EBD0-43B8-8CDA-70954DC18DFB}">
      <dsp:nvSpPr>
        <dsp:cNvPr id="0" name=""/>
        <dsp:cNvSpPr/>
      </dsp:nvSpPr>
      <dsp:spPr>
        <a:xfrm>
          <a:off x="7372320" y="1135721"/>
          <a:ext cx="3132622" cy="71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b="1" kern="1200"/>
            <a:t>Distribution of resources</a:t>
          </a:r>
          <a:endParaRPr lang="en-US" sz="2800" kern="1200"/>
        </a:p>
      </dsp:txBody>
      <dsp:txXfrm>
        <a:off x="7372320" y="1135721"/>
        <a:ext cx="3132622" cy="711939"/>
      </dsp:txXfrm>
    </dsp:sp>
    <dsp:sp modelId="{9052592A-5181-4A01-B16F-8602C8F44933}">
      <dsp:nvSpPr>
        <dsp:cNvPr id="0" name=""/>
        <dsp:cNvSpPr/>
      </dsp:nvSpPr>
      <dsp:spPr>
        <a:xfrm>
          <a:off x="7372320" y="1915737"/>
          <a:ext cx="3132622" cy="186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a:t>Partnerships require fair sharing of time, money, and data</a:t>
          </a:r>
        </a:p>
      </dsp:txBody>
      <dsp:txXfrm>
        <a:off x="7372320" y="1915737"/>
        <a:ext cx="3132622" cy="18600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1CC76-F88A-4BBB-B1B1-3FB17ABA7F84}" type="datetimeFigureOut">
              <a:rPr lang="en-AU" smtClean="0"/>
              <a:t>11/09/2025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4C24D-CFF3-46D0-AA19-6847C61CB8C4}" type="slidenum">
              <a:rPr lang="en-AU" smtClean="0"/>
              <a:t>‹#›</a:t>
            </a:fld>
            <a:endParaRPr lang="en-AU"/>
          </a:p>
        </p:txBody>
      </p:sp>
    </p:spTree>
    <p:extLst>
      <p:ext uri="{BB962C8B-B14F-4D97-AF65-F5344CB8AC3E}">
        <p14:creationId xmlns:p14="http://schemas.microsoft.com/office/powerpoint/2010/main" val="56604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1</a:t>
            </a:r>
          </a:p>
          <a:p>
            <a:pPr marL="0" marR="0" lvl="0" indent="0" algn="l" defTabSz="914400" rtl="0" eaLnBrk="1" fontAlgn="auto" latinLnBrk="0" hangingPunct="1">
              <a:lnSpc>
                <a:spcPct val="100000"/>
              </a:lnSpc>
              <a:spcBef>
                <a:spcPts val="0"/>
              </a:spcBef>
              <a:spcAft>
                <a:spcPts val="2600"/>
              </a:spcAft>
              <a:buClrTx/>
              <a:buSzTx/>
              <a:buFontTx/>
              <a:buNone/>
              <a:tabLst/>
              <a:defRPr/>
            </a:pPr>
            <a:r>
              <a:rPr lang="en-AU" sz="1800" b="1" dirty="0">
                <a:solidFill>
                  <a:srgbClr val="2C3849"/>
                </a:solidFill>
                <a:effectLst/>
                <a:latin typeface="Calibri Light" panose="020F0302020204030204" pitchFamily="34" charset="0"/>
                <a:ea typeface="Times New Roman" panose="02020603050405020304" pitchFamily="18" charset="0"/>
              </a:rPr>
              <a:t>Title: </a:t>
            </a:r>
            <a:r>
              <a:rPr kumimoji="0" lang="en-AU" sz="18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Evidence to action: Doing research together</a:t>
            </a:r>
            <a:br>
              <a:rPr kumimoji="0" lang="en-AU" sz="18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1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Supporting inclusive and collaborative research partnerships</a:t>
            </a:r>
            <a:endParaRPr kumimoji="0" lang="en-AU" sz="1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endParaRPr>
          </a:p>
          <a:p>
            <a:pPr marL="0" marR="0" lvl="0" indent="0" algn="l" defTabSz="914400" rtl="0" eaLnBrk="1" fontAlgn="auto" latinLnBrk="0" hangingPunct="1">
              <a:lnSpc>
                <a:spcPts val="3880"/>
              </a:lnSpc>
              <a:spcBef>
                <a:spcPts val="0"/>
              </a:spcBef>
              <a:spcAft>
                <a:spcPts val="0"/>
              </a:spcAft>
              <a:buClrTx/>
              <a:buSzTx/>
              <a:buFontTx/>
              <a:buNone/>
              <a:tabLst/>
              <a:defRPr/>
            </a:pPr>
            <a:r>
              <a:rPr kumimoji="0" lang="en-AU" sz="1050" b="0" i="0" u="none" strike="noStrike" kern="100" cap="none" spc="0" normalizeH="0" baseline="0" noProof="0" dirty="0">
                <a:ln>
                  <a:noFill/>
                </a:ln>
                <a:solidFill>
                  <a:srgbClr val="C04693"/>
                </a:solidFill>
                <a:effectLst/>
                <a:uLnTx/>
                <a:uFillTx/>
                <a:latin typeface="Atkinson Hyperlegible" pitchFamily="2" charset="0"/>
                <a:ea typeface="+mn-ea"/>
                <a:cs typeface="Calibri Light" panose="020F0302020204030204" pitchFamily="34" charset="0"/>
              </a:rPr>
              <a:t>13 October 2025</a:t>
            </a:r>
            <a:endParaRPr lang="en-AU" sz="1800" b="1" dirty="0">
              <a:solidFill>
                <a:srgbClr val="2C3849"/>
              </a:solidFill>
              <a:effectLst/>
              <a:latin typeface="Calibri Light" panose="020F0302020204030204" pitchFamily="34" charset="0"/>
              <a:ea typeface="Times New Roman" panose="02020603050405020304" pitchFamily="18" charset="0"/>
            </a:endParaRPr>
          </a:p>
          <a:p>
            <a:pPr>
              <a:lnSpc>
                <a:spcPct val="115000"/>
              </a:lnSpc>
              <a:spcAft>
                <a:spcPts val="1000"/>
              </a:spcAft>
            </a:pPr>
            <a:r>
              <a:rPr lang="en-AU" sz="1800" dirty="0">
                <a:solidFill>
                  <a:srgbClr val="2C3849"/>
                </a:solidFill>
                <a:effectLst/>
                <a:latin typeface="Calibri Light" panose="020F0302020204030204" pitchFamily="34" charset="0"/>
                <a:ea typeface="Times New Roman" panose="02020603050405020304" pitchFamily="18" charset="0"/>
              </a:rPr>
              <a:t>The lower right-hand side of the slide includes the NDRP logo and the lower half of the slide includes a multi coloured NDRP brand with sweeping lines. </a:t>
            </a:r>
          </a:p>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1</a:t>
            </a:fld>
            <a:endParaRPr lang="en-AU"/>
          </a:p>
        </p:txBody>
      </p:sp>
    </p:spTree>
    <p:extLst>
      <p:ext uri="{BB962C8B-B14F-4D97-AF65-F5344CB8AC3E}">
        <p14:creationId xmlns:p14="http://schemas.microsoft.com/office/powerpoint/2010/main" val="37027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200" b="1" dirty="0">
                <a:solidFill>
                  <a:srgbClr val="2C3949"/>
                </a:solidFill>
                <a:effectLst/>
                <a:latin typeface="Calibri" panose="020F0502020204030204" pitchFamily="34" charset="0"/>
                <a:ea typeface="Times New Roman" panose="02020603050405020304" pitchFamily="18" charset="0"/>
              </a:rPr>
              <a:t>Slide 10 </a:t>
            </a:r>
          </a:p>
          <a:p>
            <a:pPr>
              <a:lnSpc>
                <a:spcPct val="115000"/>
              </a:lnSpc>
              <a:spcAft>
                <a:spcPts val="1000"/>
              </a:spcAft>
              <a:buNone/>
            </a:pPr>
            <a:r>
              <a:rPr lang="en-AU" sz="1200" b="1" dirty="0">
                <a:solidFill>
                  <a:srgbClr val="2C3849"/>
                </a:solidFill>
                <a:effectLst/>
                <a:latin typeface="Calibri Light" panose="020F0302020204030204" pitchFamily="34" charset="0"/>
                <a:ea typeface="Times New Roman" panose="02020603050405020304" pitchFamily="18" charset="0"/>
              </a:rPr>
              <a:t>Title: Recommendations</a:t>
            </a:r>
          </a:p>
          <a:p>
            <a:r>
              <a:rPr lang="en-US" dirty="0"/>
              <a:t>Develop guidelines and tools with DRCOs/DAOs (minimum researcher standards, toolkits, resources)</a:t>
            </a:r>
          </a:p>
          <a:p>
            <a:r>
              <a:rPr lang="en-US" dirty="0"/>
              <a:t>Create structures and templates for shared decision-making and accessible research</a:t>
            </a:r>
          </a:p>
          <a:p>
            <a:r>
              <a:rPr lang="en-US" dirty="0"/>
              <a:t>Ensure fair resourcing: fund environmental scan, co-design dissemination, publish timeframe guidelines</a:t>
            </a:r>
          </a:p>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10</a:t>
            </a:fld>
            <a:endParaRPr lang="en-AU"/>
          </a:p>
        </p:txBody>
      </p:sp>
    </p:spTree>
    <p:extLst>
      <p:ext uri="{BB962C8B-B14F-4D97-AF65-F5344CB8AC3E}">
        <p14:creationId xmlns:p14="http://schemas.microsoft.com/office/powerpoint/2010/main" val="151986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200" b="1" dirty="0">
                <a:solidFill>
                  <a:srgbClr val="2C3949"/>
                </a:solidFill>
                <a:effectLst/>
                <a:latin typeface="Calibri" panose="020F0502020204030204" pitchFamily="34" charset="0"/>
                <a:ea typeface="Times New Roman" panose="02020603050405020304" pitchFamily="18" charset="0"/>
              </a:rPr>
              <a:t>Slide 11 </a:t>
            </a:r>
          </a:p>
          <a:p>
            <a:pPr>
              <a:lnSpc>
                <a:spcPct val="115000"/>
              </a:lnSpc>
              <a:spcAft>
                <a:spcPts val="1000"/>
              </a:spcAft>
              <a:buNone/>
            </a:pPr>
            <a:r>
              <a:rPr lang="en-AU" sz="1200" b="1" dirty="0">
                <a:solidFill>
                  <a:srgbClr val="2C3849"/>
                </a:solidFill>
                <a:effectLst/>
                <a:latin typeface="Calibri Light" panose="020F0302020204030204" pitchFamily="34" charset="0"/>
                <a:ea typeface="Times New Roman" panose="02020603050405020304" pitchFamily="18" charset="0"/>
              </a:rPr>
              <a:t>Title: Why it matters</a:t>
            </a:r>
          </a:p>
          <a:p>
            <a:pPr marL="0" indent="0">
              <a:buNone/>
            </a:pPr>
            <a:r>
              <a:rPr lang="en-US" dirty="0"/>
              <a:t>True co-design = mutuality + shared power + fair resources</a:t>
            </a:r>
          </a:p>
          <a:p>
            <a:pPr marL="0" indent="0">
              <a:buNone/>
            </a:pPr>
            <a:r>
              <a:rPr lang="en-US" dirty="0"/>
              <a:t>Elevates lived experience as authoritative knowledge</a:t>
            </a:r>
          </a:p>
          <a:p>
            <a:pPr marL="0" indent="0">
              <a:buNone/>
            </a:pPr>
            <a:r>
              <a:rPr lang="en-US" dirty="0"/>
              <a:t>Builds trust and reciprocity in research partnerships</a:t>
            </a:r>
          </a:p>
          <a:p>
            <a:pPr marL="0" indent="0">
              <a:buNone/>
            </a:pPr>
            <a:r>
              <a:rPr lang="en-US" dirty="0"/>
              <a:t>A roadmap for more inclusive and effective disability research</a:t>
            </a:r>
          </a:p>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11</a:t>
            </a:fld>
            <a:endParaRPr lang="en-AU"/>
          </a:p>
        </p:txBody>
      </p:sp>
    </p:spTree>
    <p:extLst>
      <p:ext uri="{BB962C8B-B14F-4D97-AF65-F5344CB8AC3E}">
        <p14:creationId xmlns:p14="http://schemas.microsoft.com/office/powerpoint/2010/main" val="8497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12</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Title: Evidence to action: </a:t>
            </a:r>
            <a:r>
              <a:rPr lang="en-US" sz="1800" b="1" dirty="0">
                <a:solidFill>
                  <a:srgbClr val="2C3849"/>
                </a:solidFill>
                <a:effectLst/>
                <a:latin typeface="Calibri Light" panose="020F0302020204030204" pitchFamily="34" charset="0"/>
                <a:ea typeface="Times New Roman" panose="02020603050405020304" pitchFamily="18" charset="0"/>
              </a:rPr>
              <a:t>Advocacy 101: Who’s who and what they do</a:t>
            </a:r>
          </a:p>
          <a:p>
            <a:pPr>
              <a:lnSpc>
                <a:spcPct val="115000"/>
              </a:lnSpc>
              <a:spcAft>
                <a:spcPts val="1000"/>
              </a:spcAft>
              <a:buNone/>
            </a:pPr>
            <a:r>
              <a:rPr kumimoji="0" lang="en-US" sz="1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Facilitator: Jade McEwan</a:t>
            </a:r>
            <a:endParaRPr lang="en-US" sz="1800" b="1" dirty="0">
              <a:solidFill>
                <a:srgbClr val="2C3849"/>
              </a:solidFill>
              <a:effectLst/>
              <a:latin typeface="Calibri Light" panose="020F0302020204030204" pitchFamily="34" charset="0"/>
              <a:ea typeface="Times New Roman" panose="02020603050405020304" pitchFamily="18" charset="0"/>
            </a:endParaRPr>
          </a:p>
          <a:p>
            <a:pPr>
              <a:lnSpc>
                <a:spcPct val="115000"/>
              </a:lnSpc>
              <a:spcAft>
                <a:spcPts val="1000"/>
              </a:spcAft>
            </a:pPr>
            <a:r>
              <a:rPr lang="en-AU" sz="1800" dirty="0">
                <a:solidFill>
                  <a:srgbClr val="2C3849"/>
                </a:solidFill>
                <a:effectLst/>
                <a:latin typeface="Calibri Light" panose="020F0302020204030204" pitchFamily="34" charset="0"/>
                <a:ea typeface="Times New Roman" panose="02020603050405020304" pitchFamily="18" charset="0"/>
              </a:rPr>
              <a:t>The lower right-hand side of the slide includes the NDRP logo and the lower half of the slide includes a multi coloured NDRP brand with sweeping lines. </a:t>
            </a:r>
          </a:p>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12</a:t>
            </a:fld>
            <a:endParaRPr lang="en-AU"/>
          </a:p>
        </p:txBody>
      </p:sp>
    </p:spTree>
    <p:extLst>
      <p:ext uri="{BB962C8B-B14F-4D97-AF65-F5344CB8AC3E}">
        <p14:creationId xmlns:p14="http://schemas.microsoft.com/office/powerpoint/2010/main" val="37027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A6F8B-63F0-AE97-41EB-FE74FC5D8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14D79-EF57-4FFA-2A13-5AFCD9032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12379-CD0C-6CF9-090B-87F07D2FA041}"/>
              </a:ext>
            </a:extLst>
          </p:cNvPr>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13</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Break time</a:t>
            </a:r>
          </a:p>
          <a:p>
            <a:pPr marL="0" indent="0">
              <a:lnSpc>
                <a:spcPct val="150000"/>
              </a:lnSpc>
              <a:spcAft>
                <a:spcPts val="800"/>
              </a:spcAft>
              <a:buSzPct val="100000"/>
              <a:buNone/>
              <a:tabLst>
                <a:tab pos="457200" algn="l"/>
              </a:tabLst>
            </a:pPr>
            <a:r>
              <a:rPr lang="en-US" sz="1800" dirty="0"/>
              <a:t>Time for a 10-minute break!</a:t>
            </a:r>
            <a:br>
              <a:rPr lang="en-US" sz="1800" dirty="0"/>
            </a:br>
            <a:r>
              <a:rPr lang="en-US" sz="1800" dirty="0"/>
              <a:t>✔ Stretch</a:t>
            </a:r>
            <a:br>
              <a:rPr lang="en-US" sz="1800" dirty="0"/>
            </a:br>
            <a:r>
              <a:rPr lang="en-US" sz="1800" dirty="0"/>
              <a:t>✔ Grab a drink</a:t>
            </a:r>
            <a:br>
              <a:rPr lang="en-US" sz="1800" dirty="0"/>
            </a:br>
            <a:r>
              <a:rPr lang="en-US" sz="1800" dirty="0"/>
              <a:t>✔ Rest your eyes</a:t>
            </a:r>
            <a:br>
              <a:rPr lang="en-US" sz="1800" dirty="0"/>
            </a:br>
            <a:r>
              <a:rPr lang="en-US" sz="1800" dirty="0"/>
              <a:t>We will start again soon.</a:t>
            </a:r>
          </a:p>
        </p:txBody>
      </p:sp>
      <p:sp>
        <p:nvSpPr>
          <p:cNvPr id="4" name="Slide Number Placeholder 3">
            <a:extLst>
              <a:ext uri="{FF2B5EF4-FFF2-40B4-BE49-F238E27FC236}">
                <a16:creationId xmlns:a16="http://schemas.microsoft.com/office/drawing/2014/main" id="{185A1A4D-74BD-6B8E-BD84-05F1472BBA82}"/>
              </a:ext>
            </a:extLst>
          </p:cNvPr>
          <p:cNvSpPr>
            <a:spLocks noGrp="1"/>
          </p:cNvSpPr>
          <p:nvPr>
            <p:ph type="sldNum" sz="quarter" idx="5"/>
          </p:nvPr>
        </p:nvSpPr>
        <p:spPr/>
        <p:txBody>
          <a:bodyPr/>
          <a:lstStyle/>
          <a:p>
            <a:fld id="{57D4C24D-CFF3-46D0-AA19-6847C61CB8C4}" type="slidenum">
              <a:rPr lang="en-AU" smtClean="0"/>
              <a:t>13</a:t>
            </a:fld>
            <a:endParaRPr lang="en-AU"/>
          </a:p>
        </p:txBody>
      </p:sp>
    </p:spTree>
    <p:extLst>
      <p:ext uri="{BB962C8B-B14F-4D97-AF65-F5344CB8AC3E}">
        <p14:creationId xmlns:p14="http://schemas.microsoft.com/office/powerpoint/2010/main" val="3157913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3ADEA-5AC8-9E22-B505-0C80E865C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5DB0B-89DC-4658-40E7-A518549FC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C0CA8-2E81-AC9C-3B23-6F580FD7F93C}"/>
              </a:ext>
            </a:extLst>
          </p:cNvPr>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14</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Title: Evidence to action: </a:t>
            </a:r>
            <a:r>
              <a:rPr kumimoji="0" lang="en-US" sz="1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Building respectful partnerships</a:t>
            </a:r>
            <a:br>
              <a:rPr kumimoji="0" lang="en-US" sz="20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1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Facilitator: Linda Steele</a:t>
            </a:r>
          </a:p>
          <a:p>
            <a:pPr>
              <a:lnSpc>
                <a:spcPct val="115000"/>
              </a:lnSpc>
              <a:spcAft>
                <a:spcPts val="1000"/>
              </a:spcAft>
              <a:buNone/>
            </a:pPr>
            <a:endParaRPr lang="en-AU" sz="1800" dirty="0">
              <a:solidFill>
                <a:srgbClr val="2C3849"/>
              </a:solidFill>
              <a:effectLst/>
              <a:latin typeface="Calibri Light" panose="020F0302020204030204" pitchFamily="34" charset="0"/>
              <a:ea typeface="Times New Roman" panose="02020603050405020304" pitchFamily="18" charset="0"/>
            </a:endParaRPr>
          </a:p>
          <a:p>
            <a:pPr>
              <a:lnSpc>
                <a:spcPct val="115000"/>
              </a:lnSpc>
              <a:spcAft>
                <a:spcPts val="1000"/>
              </a:spcAft>
              <a:buNone/>
            </a:pPr>
            <a:r>
              <a:rPr lang="en-AU" sz="1800" dirty="0">
                <a:solidFill>
                  <a:srgbClr val="2C3849"/>
                </a:solidFill>
                <a:effectLst/>
                <a:latin typeface="Calibri Light" panose="020F0302020204030204" pitchFamily="34" charset="0"/>
                <a:ea typeface="Times New Roman" panose="02020603050405020304" pitchFamily="18" charset="0"/>
              </a:rPr>
              <a:t>The lower right-hand side of the slide includes the NDRP logo and the lower half of the slide includes a multi coloured NDRP brand with sweeping lines. </a:t>
            </a:r>
          </a:p>
          <a:p>
            <a:endParaRPr lang="en-AU" dirty="0"/>
          </a:p>
        </p:txBody>
      </p:sp>
      <p:sp>
        <p:nvSpPr>
          <p:cNvPr id="4" name="Slide Number Placeholder 3">
            <a:extLst>
              <a:ext uri="{FF2B5EF4-FFF2-40B4-BE49-F238E27FC236}">
                <a16:creationId xmlns:a16="http://schemas.microsoft.com/office/drawing/2014/main" id="{34711BB9-41F4-7F0E-8A97-9B974FC5BE1D}"/>
              </a:ext>
            </a:extLst>
          </p:cNvPr>
          <p:cNvSpPr>
            <a:spLocks noGrp="1"/>
          </p:cNvSpPr>
          <p:nvPr>
            <p:ph type="sldNum" sz="quarter" idx="5"/>
          </p:nvPr>
        </p:nvSpPr>
        <p:spPr/>
        <p:txBody>
          <a:bodyPr/>
          <a:lstStyle/>
          <a:p>
            <a:fld id="{57D4C24D-CFF3-46D0-AA19-6847C61CB8C4}" type="slidenum">
              <a:rPr lang="en-AU" smtClean="0"/>
              <a:t>14</a:t>
            </a:fld>
            <a:endParaRPr lang="en-AU"/>
          </a:p>
        </p:txBody>
      </p:sp>
    </p:spTree>
    <p:extLst>
      <p:ext uri="{BB962C8B-B14F-4D97-AF65-F5344CB8AC3E}">
        <p14:creationId xmlns:p14="http://schemas.microsoft.com/office/powerpoint/2010/main" val="2368264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397D8-922F-5F63-18B5-E197752D4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25CBF-5D95-7317-CDC2-3B9C2EED5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1A19B-B888-7129-1B89-7C5A58F4FF6F}"/>
              </a:ext>
            </a:extLst>
          </p:cNvPr>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15</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Title: Evidence to action: </a:t>
            </a:r>
            <a:r>
              <a:rPr kumimoji="0" lang="en-US" sz="1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Resourcing partnerships fairly</a:t>
            </a:r>
            <a:br>
              <a:rPr kumimoji="0" lang="en-US" sz="20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1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Facilitator: Mayer Sayers</a:t>
            </a:r>
          </a:p>
          <a:p>
            <a:pPr>
              <a:lnSpc>
                <a:spcPct val="115000"/>
              </a:lnSpc>
              <a:spcAft>
                <a:spcPts val="1000"/>
              </a:spcAft>
              <a:buNone/>
            </a:pPr>
            <a:endParaRPr lang="en-AU" sz="1800" dirty="0">
              <a:solidFill>
                <a:srgbClr val="2C3849"/>
              </a:solidFill>
              <a:effectLst/>
              <a:latin typeface="Calibri Light" panose="020F0302020204030204" pitchFamily="34" charset="0"/>
              <a:ea typeface="Times New Roman" panose="02020603050405020304" pitchFamily="18" charset="0"/>
            </a:endParaRPr>
          </a:p>
          <a:p>
            <a:pPr>
              <a:lnSpc>
                <a:spcPct val="115000"/>
              </a:lnSpc>
              <a:spcAft>
                <a:spcPts val="1000"/>
              </a:spcAft>
              <a:buNone/>
            </a:pPr>
            <a:r>
              <a:rPr lang="en-AU" sz="1800" dirty="0">
                <a:solidFill>
                  <a:srgbClr val="2C3849"/>
                </a:solidFill>
                <a:effectLst/>
                <a:latin typeface="Calibri Light" panose="020F0302020204030204" pitchFamily="34" charset="0"/>
                <a:ea typeface="Times New Roman" panose="02020603050405020304" pitchFamily="18" charset="0"/>
              </a:rPr>
              <a:t>The lower right-hand side of the slide includes the NDRP logo and the lower half of the slide includes a multi coloured NDRP brand with sweeping lines. </a:t>
            </a:r>
          </a:p>
          <a:p>
            <a:endParaRPr lang="en-AU" dirty="0"/>
          </a:p>
        </p:txBody>
      </p:sp>
      <p:sp>
        <p:nvSpPr>
          <p:cNvPr id="4" name="Slide Number Placeholder 3">
            <a:extLst>
              <a:ext uri="{FF2B5EF4-FFF2-40B4-BE49-F238E27FC236}">
                <a16:creationId xmlns:a16="http://schemas.microsoft.com/office/drawing/2014/main" id="{CEE63845-DD18-33E8-396A-53D76D765D1D}"/>
              </a:ext>
            </a:extLst>
          </p:cNvPr>
          <p:cNvSpPr>
            <a:spLocks noGrp="1"/>
          </p:cNvSpPr>
          <p:nvPr>
            <p:ph type="sldNum" sz="quarter" idx="5"/>
          </p:nvPr>
        </p:nvSpPr>
        <p:spPr/>
        <p:txBody>
          <a:bodyPr/>
          <a:lstStyle/>
          <a:p>
            <a:fld id="{57D4C24D-CFF3-46D0-AA19-6847C61CB8C4}" type="slidenum">
              <a:rPr lang="en-AU" smtClean="0"/>
              <a:t>15</a:t>
            </a:fld>
            <a:endParaRPr lang="en-AU"/>
          </a:p>
        </p:txBody>
      </p:sp>
    </p:spTree>
    <p:extLst>
      <p:ext uri="{BB962C8B-B14F-4D97-AF65-F5344CB8AC3E}">
        <p14:creationId xmlns:p14="http://schemas.microsoft.com/office/powerpoint/2010/main" val="91192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592A-545B-0B1A-89EE-518846E94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E6093-68FF-0F8B-CC28-8205F7EF9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99E22-ACB6-B5AE-4DA8-0FB8FD52CDF7}"/>
              </a:ext>
            </a:extLst>
          </p:cNvPr>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16</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Break time</a:t>
            </a:r>
          </a:p>
          <a:p>
            <a:pPr marL="0" indent="0">
              <a:lnSpc>
                <a:spcPct val="150000"/>
              </a:lnSpc>
              <a:spcAft>
                <a:spcPts val="800"/>
              </a:spcAft>
              <a:buSzPct val="100000"/>
              <a:buNone/>
              <a:tabLst>
                <a:tab pos="457200" algn="l"/>
              </a:tabLst>
            </a:pPr>
            <a:r>
              <a:rPr lang="en-US" sz="1800" dirty="0"/>
              <a:t>Time for a 10-minute break!</a:t>
            </a:r>
            <a:br>
              <a:rPr lang="en-US" sz="1800" dirty="0"/>
            </a:br>
            <a:r>
              <a:rPr lang="en-US" sz="1800" dirty="0"/>
              <a:t>✔ Stretch</a:t>
            </a:r>
            <a:br>
              <a:rPr lang="en-US" sz="1800" dirty="0"/>
            </a:br>
            <a:r>
              <a:rPr lang="en-US" sz="1800" dirty="0"/>
              <a:t>✔ Grab a drink</a:t>
            </a:r>
            <a:br>
              <a:rPr lang="en-US" sz="1800" dirty="0"/>
            </a:br>
            <a:r>
              <a:rPr lang="en-US" sz="1800" dirty="0"/>
              <a:t>✔ Rest your eyes</a:t>
            </a:r>
            <a:br>
              <a:rPr lang="en-US" sz="1800" dirty="0"/>
            </a:br>
            <a:r>
              <a:rPr lang="en-US" sz="1800" dirty="0"/>
              <a:t>We will start again soon.</a:t>
            </a:r>
          </a:p>
        </p:txBody>
      </p:sp>
      <p:sp>
        <p:nvSpPr>
          <p:cNvPr id="4" name="Slide Number Placeholder 3">
            <a:extLst>
              <a:ext uri="{FF2B5EF4-FFF2-40B4-BE49-F238E27FC236}">
                <a16:creationId xmlns:a16="http://schemas.microsoft.com/office/drawing/2014/main" id="{EDE94EA8-C94D-33DD-EE28-7648274DD48C}"/>
              </a:ext>
            </a:extLst>
          </p:cNvPr>
          <p:cNvSpPr>
            <a:spLocks noGrp="1"/>
          </p:cNvSpPr>
          <p:nvPr>
            <p:ph type="sldNum" sz="quarter" idx="5"/>
          </p:nvPr>
        </p:nvSpPr>
        <p:spPr/>
        <p:txBody>
          <a:bodyPr/>
          <a:lstStyle/>
          <a:p>
            <a:fld id="{57D4C24D-CFF3-46D0-AA19-6847C61CB8C4}" type="slidenum">
              <a:rPr lang="en-AU" smtClean="0"/>
              <a:t>16</a:t>
            </a:fld>
            <a:endParaRPr lang="en-AU"/>
          </a:p>
        </p:txBody>
      </p:sp>
    </p:spTree>
    <p:extLst>
      <p:ext uri="{BB962C8B-B14F-4D97-AF65-F5344CB8AC3E}">
        <p14:creationId xmlns:p14="http://schemas.microsoft.com/office/powerpoint/2010/main" val="391574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8D09B-C4FA-FF32-9797-1A6A9BB68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EF5A9-5025-8ECB-E7CD-C3FEFF723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7DEBE-5B05-FE2F-6625-472499659A3D}"/>
              </a:ext>
            </a:extLst>
          </p:cNvPr>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17</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Title: Evidence to action: </a:t>
            </a:r>
            <a:r>
              <a:rPr kumimoji="0" lang="en-US" sz="20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Lessons from practice</a:t>
            </a:r>
            <a:br>
              <a:rPr kumimoji="0" lang="en-US" sz="2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1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Facilitator: Dennis Petrie</a:t>
            </a:r>
          </a:p>
          <a:p>
            <a:pPr>
              <a:lnSpc>
                <a:spcPct val="115000"/>
              </a:lnSpc>
              <a:spcAft>
                <a:spcPts val="1000"/>
              </a:spcAft>
              <a:buNone/>
            </a:pPr>
            <a:endParaRPr lang="en-AU" sz="1800" dirty="0">
              <a:solidFill>
                <a:srgbClr val="2C3849"/>
              </a:solidFill>
              <a:effectLst/>
              <a:latin typeface="Calibri Light" panose="020F0302020204030204" pitchFamily="34" charset="0"/>
              <a:ea typeface="Times New Roman" panose="02020603050405020304" pitchFamily="18" charset="0"/>
            </a:endParaRPr>
          </a:p>
          <a:p>
            <a:pPr>
              <a:lnSpc>
                <a:spcPct val="115000"/>
              </a:lnSpc>
              <a:spcAft>
                <a:spcPts val="1000"/>
              </a:spcAft>
              <a:buNone/>
            </a:pPr>
            <a:r>
              <a:rPr lang="en-AU" sz="1800" dirty="0">
                <a:solidFill>
                  <a:srgbClr val="2C3849"/>
                </a:solidFill>
                <a:effectLst/>
                <a:latin typeface="Calibri Light" panose="020F0302020204030204" pitchFamily="34" charset="0"/>
                <a:ea typeface="Times New Roman" panose="02020603050405020304" pitchFamily="18" charset="0"/>
              </a:rPr>
              <a:t>The lower right-hand side of the slide includes the NDRP logo and the lower half of the slide includes a multi coloured NDRP brand with sweeping lines. </a:t>
            </a:r>
          </a:p>
          <a:p>
            <a:endParaRPr lang="en-AU" dirty="0"/>
          </a:p>
        </p:txBody>
      </p:sp>
      <p:sp>
        <p:nvSpPr>
          <p:cNvPr id="4" name="Slide Number Placeholder 3">
            <a:extLst>
              <a:ext uri="{FF2B5EF4-FFF2-40B4-BE49-F238E27FC236}">
                <a16:creationId xmlns:a16="http://schemas.microsoft.com/office/drawing/2014/main" id="{C1AD5AD0-1EE3-236E-DBDC-B8D298B63554}"/>
              </a:ext>
            </a:extLst>
          </p:cNvPr>
          <p:cNvSpPr>
            <a:spLocks noGrp="1"/>
          </p:cNvSpPr>
          <p:nvPr>
            <p:ph type="sldNum" sz="quarter" idx="5"/>
          </p:nvPr>
        </p:nvSpPr>
        <p:spPr/>
        <p:txBody>
          <a:bodyPr/>
          <a:lstStyle/>
          <a:p>
            <a:fld id="{57D4C24D-CFF3-46D0-AA19-6847C61CB8C4}" type="slidenum">
              <a:rPr lang="en-AU" smtClean="0"/>
              <a:t>17</a:t>
            </a:fld>
            <a:endParaRPr lang="en-AU"/>
          </a:p>
        </p:txBody>
      </p:sp>
    </p:spTree>
    <p:extLst>
      <p:ext uri="{BB962C8B-B14F-4D97-AF65-F5344CB8AC3E}">
        <p14:creationId xmlns:p14="http://schemas.microsoft.com/office/powerpoint/2010/main" val="353403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CA42-9E68-BDF8-EE4E-23BF6315E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E0767-C5CE-8028-6238-4A2011E74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AC8FD-F825-D2A1-B905-D39D19FCDB98}"/>
              </a:ext>
            </a:extLst>
          </p:cNvPr>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18</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Title: How to engage with the NDRP </a:t>
            </a:r>
          </a:p>
          <a:p>
            <a:pPr>
              <a:lnSpc>
                <a:spcPct val="115000"/>
              </a:lnSpc>
              <a:spcAft>
                <a:spcPts val="1000"/>
              </a:spcAft>
              <a:buNone/>
            </a:pPr>
            <a:r>
              <a:rPr lang="en-AU" sz="1800" dirty="0">
                <a:solidFill>
                  <a:srgbClr val="2C3849"/>
                </a:solidFill>
                <a:effectLst/>
                <a:latin typeface="Calibri Light" panose="020F0302020204030204" pitchFamily="34" charset="0"/>
                <a:ea typeface="Times New Roman" panose="02020603050405020304" pitchFamily="18" charset="0"/>
              </a:rPr>
              <a:t>Decorative icons and text reads:</a:t>
            </a:r>
          </a:p>
          <a:p>
            <a:pPr marL="342900" lvl="0" indent="-342900">
              <a:lnSpc>
                <a:spcPct val="115000"/>
              </a:lnSpc>
              <a:buFont typeface="Symbol" panose="05050102010706020507" pitchFamily="18" charset="2"/>
              <a:buChar char=""/>
            </a:pPr>
            <a:r>
              <a:rPr lang="en-AU" sz="1800" dirty="0">
                <a:solidFill>
                  <a:srgbClr val="2C3849"/>
                </a:solidFill>
                <a:effectLst/>
                <a:latin typeface="Calibri Light" panose="020F0302020204030204" pitchFamily="34" charset="0"/>
                <a:ea typeface="Times New Roman" panose="02020603050405020304" pitchFamily="18" charset="0"/>
              </a:rPr>
              <a:t>Email: info@ndrp.org.au</a:t>
            </a:r>
          </a:p>
          <a:p>
            <a:pPr marL="342900" lvl="0" indent="-342900">
              <a:lnSpc>
                <a:spcPct val="115000"/>
              </a:lnSpc>
              <a:buFont typeface="Symbol" panose="05050102010706020507" pitchFamily="18" charset="2"/>
              <a:buChar char=""/>
            </a:pPr>
            <a:r>
              <a:rPr lang="en-AU" sz="1800" dirty="0">
                <a:solidFill>
                  <a:srgbClr val="2C3849"/>
                </a:solidFill>
                <a:effectLst/>
                <a:latin typeface="Calibri Light" panose="020F0302020204030204" pitchFamily="34" charset="0"/>
                <a:ea typeface="Times New Roman" panose="02020603050405020304" pitchFamily="18" charset="0"/>
              </a:rPr>
              <a:t>Phone: 03 9000 3813</a:t>
            </a:r>
          </a:p>
          <a:p>
            <a:pPr marL="342900" lvl="0" indent="-342900">
              <a:lnSpc>
                <a:spcPct val="115000"/>
              </a:lnSpc>
              <a:buFont typeface="Symbol" panose="05050102010706020507" pitchFamily="18" charset="2"/>
              <a:buChar char=""/>
            </a:pPr>
            <a:r>
              <a:rPr lang="en-US" sz="1800" dirty="0">
                <a:solidFill>
                  <a:srgbClr val="2C3849"/>
                </a:solidFill>
                <a:effectLst/>
                <a:latin typeface="Calibri Light" panose="020F0302020204030204" pitchFamily="34" charset="0"/>
                <a:ea typeface="Times New Roman" panose="02020603050405020304" pitchFamily="18" charset="0"/>
              </a:rPr>
              <a:t>SMS only number: 0485 931 168</a:t>
            </a:r>
            <a:endParaRPr lang="en-AU" sz="1800" dirty="0">
              <a:solidFill>
                <a:srgbClr val="2C3849"/>
              </a:solidFill>
              <a:effectLst/>
              <a:latin typeface="Calibri Light" panose="020F0302020204030204" pitchFamily="34" charset="0"/>
              <a:ea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2C3849"/>
                </a:solidFill>
                <a:effectLst/>
                <a:latin typeface="Calibri Light" panose="020F0302020204030204" pitchFamily="34" charset="0"/>
                <a:ea typeface="Times New Roman" panose="02020603050405020304" pitchFamily="18" charset="0"/>
              </a:rPr>
              <a:t>Subscribe to our newsletter at www.ndrp.org.au for updates</a:t>
            </a:r>
          </a:p>
          <a:p>
            <a:pPr marL="342900" lvl="0" indent="-342900">
              <a:lnSpc>
                <a:spcPct val="115000"/>
              </a:lnSpc>
              <a:spcAft>
                <a:spcPts val="1000"/>
              </a:spcAft>
              <a:buFont typeface="Symbol" panose="05050102010706020507" pitchFamily="18" charset="2"/>
              <a:buChar char=""/>
            </a:pPr>
            <a:r>
              <a:rPr lang="en-AU" sz="1800" dirty="0">
                <a:solidFill>
                  <a:srgbClr val="2C3849"/>
                </a:solidFill>
                <a:effectLst/>
                <a:latin typeface="Calibri Light" panose="020F0302020204030204" pitchFamily="34" charset="0"/>
                <a:ea typeface="Times New Roman" panose="02020603050405020304" pitchFamily="18" charset="0"/>
              </a:rPr>
              <a:t>Follow us on Facebook and LinkedIn</a:t>
            </a:r>
          </a:p>
          <a:p>
            <a:pPr>
              <a:lnSpc>
                <a:spcPct val="115000"/>
              </a:lnSpc>
              <a:spcAft>
                <a:spcPts val="1000"/>
              </a:spcAft>
            </a:pPr>
            <a:r>
              <a:rPr lang="en-US" sz="1800" b="1" dirty="0">
                <a:solidFill>
                  <a:srgbClr val="2C3949"/>
                </a:solidFill>
                <a:effectLst/>
                <a:latin typeface="Calibri" panose="020F0502020204030204" pitchFamily="34" charset="0"/>
                <a:ea typeface="Times New Roman" panose="02020603050405020304" pitchFamily="18" charset="0"/>
              </a:rPr>
              <a:t>END</a:t>
            </a:r>
            <a:endParaRPr lang="en-AU" sz="1800" b="1" dirty="0">
              <a:solidFill>
                <a:srgbClr val="2C3949"/>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92959E2-CAB5-4F09-E5D7-D6458BBDC07F}"/>
              </a:ext>
            </a:extLst>
          </p:cNvPr>
          <p:cNvSpPr>
            <a:spLocks noGrp="1"/>
          </p:cNvSpPr>
          <p:nvPr>
            <p:ph type="sldNum" sz="quarter" idx="5"/>
          </p:nvPr>
        </p:nvSpPr>
        <p:spPr/>
        <p:txBody>
          <a:bodyPr/>
          <a:lstStyle/>
          <a:p>
            <a:fld id="{9E605E31-B314-CE48-A746-B4106FABC738}" type="slidenum">
              <a:rPr lang="en-US" smtClean="0"/>
              <a:t>18</a:t>
            </a:fld>
            <a:endParaRPr lang="en-US"/>
          </a:p>
        </p:txBody>
      </p:sp>
    </p:spTree>
    <p:extLst>
      <p:ext uri="{BB962C8B-B14F-4D97-AF65-F5344CB8AC3E}">
        <p14:creationId xmlns:p14="http://schemas.microsoft.com/office/powerpoint/2010/main" val="45736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800" b="1">
                <a:solidFill>
                  <a:srgbClr val="2C3949"/>
                </a:solidFill>
                <a:effectLst/>
                <a:latin typeface="Calibri" panose="020F0502020204030204" pitchFamily="34" charset="0"/>
                <a:ea typeface="Times New Roman" panose="02020603050405020304" pitchFamily="18" charset="0"/>
              </a:rPr>
              <a:t>Slide 2</a:t>
            </a:r>
          </a:p>
          <a:p>
            <a:pPr>
              <a:lnSpc>
                <a:spcPct val="115000"/>
              </a:lnSpc>
              <a:spcAft>
                <a:spcPts val="1000"/>
              </a:spcAft>
              <a:buNone/>
            </a:pPr>
            <a:r>
              <a:rPr lang="en-AU" sz="1800" b="1">
                <a:solidFill>
                  <a:srgbClr val="2C3849"/>
                </a:solidFill>
                <a:effectLst/>
                <a:latin typeface="Calibri Light" panose="020F0302020204030204" pitchFamily="34" charset="0"/>
                <a:ea typeface="Times New Roman" panose="02020603050405020304" pitchFamily="18" charset="0"/>
              </a:rPr>
              <a:t>Title: Acknowledgement of Country </a:t>
            </a:r>
          </a:p>
          <a:p>
            <a:pPr>
              <a:lnSpc>
                <a:spcPct val="115000"/>
              </a:lnSpc>
              <a:spcAft>
                <a:spcPts val="1000"/>
              </a:spcAft>
            </a:pPr>
            <a:r>
              <a:rPr lang="en-AU" sz="1800">
                <a:solidFill>
                  <a:srgbClr val="2C3849"/>
                </a:solidFill>
                <a:effectLst/>
                <a:latin typeface="Calibri Light" panose="020F0302020204030204" pitchFamily="34" charset="0"/>
                <a:ea typeface="Times New Roman" panose="02020603050405020304" pitchFamily="18" charset="0"/>
              </a:rPr>
              <a:t>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a:t>
            </a:r>
          </a:p>
          <a:p>
            <a:endParaRPr lang="en-AU"/>
          </a:p>
        </p:txBody>
      </p:sp>
      <p:sp>
        <p:nvSpPr>
          <p:cNvPr id="4" name="Slide Number Placeholder 3"/>
          <p:cNvSpPr>
            <a:spLocks noGrp="1"/>
          </p:cNvSpPr>
          <p:nvPr>
            <p:ph type="sldNum" sz="quarter" idx="5"/>
          </p:nvPr>
        </p:nvSpPr>
        <p:spPr/>
        <p:txBody>
          <a:bodyPr/>
          <a:lstStyle/>
          <a:p>
            <a:fld id="{57D4C24D-CFF3-46D0-AA19-6847C61CB8C4}" type="slidenum">
              <a:rPr lang="en-AU" smtClean="0"/>
              <a:t>2</a:t>
            </a:fld>
            <a:endParaRPr lang="en-AU"/>
          </a:p>
        </p:txBody>
      </p:sp>
    </p:spTree>
    <p:extLst>
      <p:ext uri="{BB962C8B-B14F-4D97-AF65-F5344CB8AC3E}">
        <p14:creationId xmlns:p14="http://schemas.microsoft.com/office/powerpoint/2010/main" val="40127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3</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Title: Agenda</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Welcome and framing</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Launch of the DANA Report</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Advocacy 101: Who’s who and what they do</a:t>
            </a:r>
          </a:p>
          <a:p>
            <a:pPr marL="0" lvl="0" indent="0">
              <a:lnSpc>
                <a:spcPct val="115000"/>
              </a:lnSpc>
              <a:spcAft>
                <a:spcPts val="800"/>
              </a:spcAft>
              <a:buSzPts val="1000"/>
              <a:buNone/>
              <a:tabLst>
                <a:tab pos="457200" algn="l"/>
              </a:tabLst>
            </a:pPr>
            <a:r>
              <a:rPr lang="en-US" sz="1800" b="1" dirty="0">
                <a:solidFill>
                  <a:srgbClr val="BF4593"/>
                </a:solidFill>
                <a:latin typeface="Calibri" panose="020F0502020204030204" pitchFamily="34" charset="0"/>
                <a:ea typeface="Calibri" panose="020F0502020204030204" pitchFamily="34" charset="0"/>
                <a:cs typeface="Calibri" panose="020F0502020204030204" pitchFamily="34" charset="0"/>
              </a:rPr>
              <a:t>Break 10 mins</a:t>
            </a:r>
          </a:p>
          <a:p>
            <a:pPr marL="342900" indent="-342900">
              <a:lnSpc>
                <a:spcPct val="115000"/>
              </a:lnSpc>
              <a:spcAft>
                <a:spcPts val="80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cs typeface="Calibri" panose="020F0502020204030204" pitchFamily="34" charset="0"/>
              </a:rPr>
              <a:t>Building respectful partnerships</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cs typeface="Calibri" panose="020F0502020204030204" pitchFamily="34" charset="0"/>
              </a:rPr>
              <a:t>Resourcing partnerships fairly </a:t>
            </a:r>
          </a:p>
          <a:p>
            <a:pPr marL="0" lvl="0" indent="0">
              <a:lnSpc>
                <a:spcPct val="115000"/>
              </a:lnSpc>
              <a:spcAft>
                <a:spcPts val="800"/>
              </a:spcAft>
              <a:buSzPts val="1000"/>
              <a:buNone/>
              <a:tabLst>
                <a:tab pos="457200" algn="l"/>
              </a:tabLst>
            </a:pPr>
            <a:r>
              <a:rPr lang="en-US" sz="1800" b="1" dirty="0">
                <a:solidFill>
                  <a:srgbClr val="BF4593"/>
                </a:solidFill>
                <a:latin typeface="Calibri" panose="020F0502020204030204" pitchFamily="34" charset="0"/>
                <a:ea typeface="Calibri" panose="020F0502020204030204" pitchFamily="34" charset="0"/>
                <a:cs typeface="Calibri" panose="020F0502020204030204" pitchFamily="34" charset="0"/>
              </a:rPr>
              <a:t>Break 10 mins</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cs typeface="Calibri" panose="020F0502020204030204" pitchFamily="34" charset="0"/>
              </a:rPr>
              <a:t>Lessons from practice</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cs typeface="Calibri" panose="020F0502020204030204" pitchFamily="34" charset="0"/>
              </a:rPr>
              <a:t>Closing and next steps</a:t>
            </a:r>
            <a:endParaRPr lang="en-AU" sz="1800" dirty="0"/>
          </a:p>
          <a:p>
            <a:pPr marL="0" lvl="0" indent="0">
              <a:lnSpc>
                <a:spcPct val="115000"/>
              </a:lnSpc>
              <a:spcAft>
                <a:spcPts val="800"/>
              </a:spcAft>
              <a:buSzPts val="1000"/>
              <a:buNone/>
              <a:tabLst>
                <a:tab pos="457200" algn="l"/>
              </a:tabLst>
            </a:pPr>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3</a:t>
            </a:fld>
            <a:endParaRPr lang="en-AU"/>
          </a:p>
        </p:txBody>
      </p:sp>
    </p:spTree>
    <p:extLst>
      <p:ext uri="{BB962C8B-B14F-4D97-AF65-F5344CB8AC3E}">
        <p14:creationId xmlns:p14="http://schemas.microsoft.com/office/powerpoint/2010/main" val="6187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AU" sz="1200" b="1" i="0" u="none" strike="noStrike" kern="1200" dirty="0">
                <a:solidFill>
                  <a:schemeClr val="tx1"/>
                </a:solidFill>
                <a:effectLst/>
                <a:latin typeface="+mn-lt"/>
                <a:ea typeface="+mn-ea"/>
                <a:cs typeface="+mn-cs"/>
              </a:rPr>
              <a:t>Slide 4</a:t>
            </a:r>
          </a:p>
          <a:p>
            <a:pPr rtl="0" eaLnBrk="1" fontAlgn="ctr" latinLnBrk="0" hangingPunct="1"/>
            <a:r>
              <a:rPr lang="en-AU" sz="1200" b="1" i="0" u="none" strike="noStrike" kern="1200" dirty="0">
                <a:solidFill>
                  <a:schemeClr val="tx1"/>
                </a:solidFill>
                <a:effectLst/>
                <a:latin typeface="+mn-lt"/>
                <a:ea typeface="+mn-ea"/>
                <a:cs typeface="+mn-cs"/>
              </a:rPr>
              <a:t>Title: Framing</a:t>
            </a:r>
          </a:p>
          <a:p>
            <a:pPr rtl="0" eaLnBrk="1" fontAlgn="ctr" latinLnBrk="0" hangingPunct="1"/>
            <a:r>
              <a:rPr lang="en-AU" sz="1200" b="1" i="0" u="none" strike="noStrike" kern="1200" dirty="0">
                <a:solidFill>
                  <a:schemeClr val="tx1"/>
                </a:solidFill>
                <a:effectLst/>
                <a:latin typeface="+mn-lt"/>
                <a:ea typeface="+mn-ea"/>
                <a:cs typeface="+mn-cs"/>
              </a:rPr>
              <a:t>Table with three columns</a:t>
            </a:r>
          </a:p>
          <a:p>
            <a:pPr rtl="0" eaLnBrk="1" fontAlgn="ctr" latinLnBrk="0" hangingPunct="1"/>
            <a:endParaRPr lang="en-AU" sz="1200" b="1" i="0" u="none" strike="noStrike" kern="1200" dirty="0">
              <a:solidFill>
                <a:schemeClr val="tx1"/>
              </a:solidFill>
              <a:effectLst/>
              <a:latin typeface="+mn-lt"/>
              <a:ea typeface="+mn-ea"/>
              <a:cs typeface="+mn-cs"/>
            </a:endParaRPr>
          </a:p>
          <a:p>
            <a:pPr rtl="0" eaLnBrk="1" fontAlgn="ctr" latinLnBrk="0" hangingPunct="1"/>
            <a:r>
              <a:rPr lang="en-AU" sz="1200" b="1" i="0" u="none" strike="noStrike" kern="1200" dirty="0">
                <a:solidFill>
                  <a:schemeClr val="tx1"/>
                </a:solidFill>
                <a:effectLst/>
                <a:latin typeface="+mn-lt"/>
                <a:ea typeface="+mn-ea"/>
                <a:cs typeface="+mn-cs"/>
              </a:rPr>
              <a:t>What works</a:t>
            </a:r>
            <a:endParaRPr lang="en-AU" sz="1200" b="0" i="0" u="none" strike="noStrike" kern="1200" dirty="0">
              <a:solidFill>
                <a:schemeClr val="tx1"/>
              </a:solidFill>
              <a:effectLst/>
              <a:latin typeface="+mn-lt"/>
              <a:ea typeface="+mn-ea"/>
              <a:cs typeface="+mn-cs"/>
            </a:endParaRPr>
          </a:p>
          <a:p>
            <a:pPr rtl="0" eaLnBrk="1" fontAlgn="t" latinLnBrk="0" hangingPunct="1"/>
            <a:r>
              <a:rPr lang="en-AU" sz="1200" b="0" i="0" u="none" strike="noStrike" kern="1200" dirty="0">
                <a:solidFill>
                  <a:schemeClr val="tx1"/>
                </a:solidFill>
                <a:effectLst/>
                <a:latin typeface="+mn-lt"/>
                <a:ea typeface="+mn-ea"/>
                <a:cs typeface="+mn-cs"/>
              </a:rPr>
              <a:t>Start together, not just end together</a:t>
            </a:r>
          </a:p>
          <a:p>
            <a:pPr rtl="0" eaLnBrk="1" fontAlgn="t" latinLnBrk="0" hangingPunct="1"/>
            <a:r>
              <a:rPr lang="en-AU" sz="1200" b="0" i="0" u="none" strike="noStrike" kern="1200" dirty="0">
                <a:solidFill>
                  <a:schemeClr val="tx1"/>
                </a:solidFill>
                <a:effectLst/>
                <a:latin typeface="+mn-lt"/>
                <a:ea typeface="+mn-ea"/>
                <a:cs typeface="+mn-cs"/>
              </a:rPr>
              <a:t>Shared purpose and strong relationships</a:t>
            </a:r>
          </a:p>
          <a:p>
            <a:pPr rtl="0" eaLnBrk="1" fontAlgn="t" latinLnBrk="0" hangingPunct="1"/>
            <a:r>
              <a:rPr lang="en-AU" sz="1200" b="0" i="0" u="none" strike="noStrike" kern="1200" dirty="0">
                <a:solidFill>
                  <a:schemeClr val="tx1"/>
                </a:solidFill>
                <a:effectLst/>
                <a:latin typeface="+mn-lt"/>
                <a:ea typeface="+mn-ea"/>
                <a:cs typeface="+mn-cs"/>
              </a:rPr>
              <a:t>Clarity, accessibility, and timing</a:t>
            </a:r>
          </a:p>
          <a:p>
            <a:pPr rtl="0" eaLnBrk="1" fontAlgn="t" latinLnBrk="0" hangingPunct="1"/>
            <a:r>
              <a:rPr lang="en-AU" sz="1200" b="0" i="0" u="none" strike="noStrike" kern="1200" dirty="0">
                <a:solidFill>
                  <a:schemeClr val="tx1"/>
                </a:solidFill>
                <a:effectLst/>
                <a:latin typeface="+mn-lt"/>
                <a:ea typeface="+mn-ea"/>
                <a:cs typeface="+mn-cs"/>
              </a:rPr>
              <a:t>Disability-led design</a:t>
            </a:r>
          </a:p>
          <a:p>
            <a:pPr rtl="0" eaLnBrk="1" fontAlgn="ctr" latinLnBrk="0" hangingPunct="1"/>
            <a:r>
              <a:rPr lang="en-AU" sz="1200" b="1" i="0" u="none" strike="noStrike" kern="1200" dirty="0">
                <a:solidFill>
                  <a:schemeClr val="tx1"/>
                </a:solidFill>
                <a:effectLst/>
                <a:latin typeface="+mn-lt"/>
                <a:ea typeface="+mn-ea"/>
                <a:cs typeface="+mn-cs"/>
              </a:rPr>
              <a:t>What gets in the way</a:t>
            </a:r>
            <a:endParaRPr lang="en-AU" sz="1200" b="0" i="0" u="none" strike="noStrike" kern="1200" dirty="0">
              <a:solidFill>
                <a:schemeClr val="tx1"/>
              </a:solidFill>
              <a:effectLst/>
              <a:latin typeface="+mn-lt"/>
              <a:ea typeface="+mn-ea"/>
              <a:cs typeface="+mn-cs"/>
            </a:endParaRPr>
          </a:p>
          <a:p>
            <a:pPr rtl="0" eaLnBrk="1" fontAlgn="t" latinLnBrk="0" hangingPunct="1"/>
            <a:r>
              <a:rPr lang="en-AU" sz="1200" b="0" i="0" u="none" strike="noStrike" kern="1200" dirty="0">
                <a:solidFill>
                  <a:schemeClr val="tx1"/>
                </a:solidFill>
                <a:effectLst/>
                <a:latin typeface="+mn-lt"/>
                <a:ea typeface="+mn-ea"/>
                <a:cs typeface="+mn-cs"/>
              </a:rPr>
              <a:t>Fast-moving policy cycles vs. slow research timelines</a:t>
            </a:r>
          </a:p>
          <a:p>
            <a:pPr rtl="0" eaLnBrk="1" fontAlgn="t" latinLnBrk="0" hangingPunct="1"/>
            <a:r>
              <a:rPr lang="en-AU" sz="1200" b="0" i="0" u="none" strike="noStrike" kern="1200" dirty="0">
                <a:solidFill>
                  <a:schemeClr val="tx1"/>
                </a:solidFill>
                <a:effectLst/>
                <a:latin typeface="+mn-lt"/>
                <a:ea typeface="+mn-ea"/>
                <a:cs typeface="+mn-cs"/>
              </a:rPr>
              <a:t>Rigid systems</a:t>
            </a:r>
          </a:p>
          <a:p>
            <a:pPr rtl="0" eaLnBrk="1" fontAlgn="t" latinLnBrk="0" hangingPunct="1"/>
            <a:r>
              <a:rPr lang="en-AU" sz="1200" b="0" i="0" u="none" strike="noStrike" kern="1200" dirty="0">
                <a:solidFill>
                  <a:schemeClr val="tx1"/>
                </a:solidFill>
                <a:effectLst/>
                <a:latin typeface="+mn-lt"/>
                <a:ea typeface="+mn-ea"/>
                <a:cs typeface="+mn-cs"/>
              </a:rPr>
              <a:t>Tokenism and missed follow-through</a:t>
            </a:r>
          </a:p>
          <a:p>
            <a:pPr rtl="0" eaLnBrk="1" fontAlgn="t" latinLnBrk="0" hangingPunct="1"/>
            <a:r>
              <a:rPr lang="en-AU" sz="1200" b="0" i="0" u="none" strike="noStrike" kern="1200" dirty="0">
                <a:solidFill>
                  <a:schemeClr val="tx1"/>
                </a:solidFill>
                <a:effectLst/>
                <a:latin typeface="+mn-lt"/>
                <a:ea typeface="+mn-ea"/>
                <a:cs typeface="+mn-cs"/>
              </a:rPr>
              <a:t>Invisible or excluded voices</a:t>
            </a:r>
          </a:p>
          <a:p>
            <a:pPr rtl="0" eaLnBrk="1" fontAlgn="t" latinLnBrk="0" hangingPunct="1"/>
            <a:r>
              <a:rPr lang="en-AU" sz="1200" b="0" i="0" u="none" strike="noStrike" kern="1200" dirty="0">
                <a:solidFill>
                  <a:schemeClr val="tx1"/>
                </a:solidFill>
                <a:effectLst/>
                <a:latin typeface="+mn-lt"/>
                <a:ea typeface="+mn-ea"/>
                <a:cs typeface="+mn-cs"/>
              </a:rPr>
              <a:t>Barriers to access and understanding</a:t>
            </a:r>
          </a:p>
          <a:p>
            <a:pPr rtl="0" eaLnBrk="1" fontAlgn="ctr" latinLnBrk="0" hangingPunct="1"/>
            <a:r>
              <a:rPr lang="en-AU" sz="1200" b="1" i="0" u="none" strike="noStrike" kern="1200" dirty="0">
                <a:solidFill>
                  <a:schemeClr val="tx1"/>
                </a:solidFill>
                <a:effectLst/>
                <a:latin typeface="+mn-lt"/>
                <a:ea typeface="+mn-ea"/>
                <a:cs typeface="+mn-cs"/>
              </a:rPr>
              <a:t>What we’re learning</a:t>
            </a:r>
            <a:endParaRPr lang="en-AU" sz="1200" b="0" i="0" u="none" strike="noStrike" kern="1200" dirty="0">
              <a:solidFill>
                <a:schemeClr val="tx1"/>
              </a:solidFill>
              <a:effectLst/>
              <a:latin typeface="+mn-lt"/>
              <a:ea typeface="+mn-ea"/>
              <a:cs typeface="+mn-cs"/>
            </a:endParaRPr>
          </a:p>
          <a:p>
            <a:pPr rtl="0" eaLnBrk="1" fontAlgn="t" latinLnBrk="0" hangingPunct="1"/>
            <a:r>
              <a:rPr lang="en-AU" sz="1200" b="0" i="0" u="none" strike="noStrike" kern="1200" dirty="0">
                <a:solidFill>
                  <a:schemeClr val="tx1"/>
                </a:solidFill>
                <a:effectLst/>
                <a:latin typeface="+mn-lt"/>
                <a:ea typeface="+mn-ea"/>
                <a:cs typeface="+mn-cs"/>
              </a:rPr>
              <a:t>Real partnership is a way of working, not a one-time meeting</a:t>
            </a:r>
          </a:p>
          <a:p>
            <a:pPr rtl="0" eaLnBrk="1" fontAlgn="t" latinLnBrk="0" hangingPunct="1"/>
            <a:r>
              <a:rPr lang="en-AU" sz="1200" b="0" i="0" u="none" strike="noStrike" kern="1200" dirty="0">
                <a:solidFill>
                  <a:schemeClr val="tx1"/>
                </a:solidFill>
                <a:effectLst/>
                <a:latin typeface="+mn-lt"/>
                <a:ea typeface="+mn-ea"/>
                <a:cs typeface="+mn-cs"/>
              </a:rPr>
              <a:t>Mobilising evidence means shaping research together</a:t>
            </a:r>
          </a:p>
          <a:p>
            <a:pPr rtl="0" eaLnBrk="1" fontAlgn="t" latinLnBrk="0" hangingPunct="1"/>
            <a:r>
              <a:rPr lang="en-AU" sz="1200" b="0" i="0" u="none" strike="noStrike" kern="1200" dirty="0">
                <a:solidFill>
                  <a:schemeClr val="tx1"/>
                </a:solidFill>
                <a:effectLst/>
                <a:latin typeface="+mn-lt"/>
                <a:ea typeface="+mn-ea"/>
                <a:cs typeface="+mn-cs"/>
              </a:rPr>
              <a:t>Advice for researchers: work with policy, not just about it</a:t>
            </a:r>
          </a:p>
          <a:p>
            <a:pPr rtl="0" eaLnBrk="1" fontAlgn="t" latinLnBrk="0" hangingPunct="1"/>
            <a:r>
              <a:rPr lang="en-AU" sz="1200" b="0" i="0" u="none" strike="noStrike" kern="1200" dirty="0">
                <a:solidFill>
                  <a:schemeClr val="tx1"/>
                </a:solidFill>
                <a:effectLst/>
                <a:latin typeface="+mn-lt"/>
                <a:ea typeface="+mn-ea"/>
                <a:cs typeface="+mn-cs"/>
              </a:rPr>
              <a:t>Advice for policymakers is listen to different kinds of knowledge</a:t>
            </a:r>
          </a:p>
          <a:p>
            <a:pPr rtl="0" eaLnBrk="1" fontAlgn="t" latinLnBrk="0" hangingPunct="1"/>
            <a:r>
              <a:rPr lang="en-AU" sz="1200" b="0" i="0" u="none" strike="noStrike" kern="1200" dirty="0">
                <a:solidFill>
                  <a:schemeClr val="tx1"/>
                </a:solidFill>
                <a:effectLst/>
                <a:latin typeface="+mn-lt"/>
                <a:ea typeface="+mn-ea"/>
                <a:cs typeface="+mn-cs"/>
              </a:rPr>
              <a:t>Change is possible when we bridge lived experience and system design</a:t>
            </a:r>
          </a:p>
        </p:txBody>
      </p:sp>
      <p:sp>
        <p:nvSpPr>
          <p:cNvPr id="4" name="Slide Number Placeholder 3"/>
          <p:cNvSpPr>
            <a:spLocks noGrp="1"/>
          </p:cNvSpPr>
          <p:nvPr>
            <p:ph type="sldNum" sz="quarter" idx="5"/>
          </p:nvPr>
        </p:nvSpPr>
        <p:spPr/>
        <p:txBody>
          <a:bodyPr/>
          <a:lstStyle/>
          <a:p>
            <a:fld id="{57D4C24D-CFF3-46D0-AA19-6847C61CB8C4}" type="slidenum">
              <a:rPr lang="en-AU" smtClean="0"/>
              <a:t>4</a:t>
            </a:fld>
            <a:endParaRPr lang="en-AU"/>
          </a:p>
        </p:txBody>
      </p:sp>
    </p:spTree>
    <p:extLst>
      <p:ext uri="{BB962C8B-B14F-4D97-AF65-F5344CB8AC3E}">
        <p14:creationId xmlns:p14="http://schemas.microsoft.com/office/powerpoint/2010/main" val="374185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A6F9A-50AC-9348-D454-24E31AE7C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58BB5-FD3E-4DC7-55B9-12E9B1BF8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3002A-A4D4-7402-7560-83FDF17190C7}"/>
              </a:ext>
            </a:extLst>
          </p:cNvPr>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5</a:t>
            </a:r>
          </a:p>
          <a:p>
            <a:pPr>
              <a:lnSpc>
                <a:spcPct val="115000"/>
              </a:lnSpc>
              <a:spcAft>
                <a:spcPts val="1000"/>
              </a:spcAft>
              <a:buNone/>
            </a:pPr>
            <a:r>
              <a:rPr lang="en-AU" sz="1800" b="1" dirty="0">
                <a:solidFill>
                  <a:srgbClr val="2C3849"/>
                </a:solidFill>
                <a:effectLst/>
                <a:latin typeface="Calibri Light" panose="020F0302020204030204" pitchFamily="34" charset="0"/>
                <a:ea typeface="Times New Roman" panose="02020603050405020304" pitchFamily="18" charset="0"/>
              </a:rPr>
              <a:t>Title: Resource pack overview</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Who’s who</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Tips for first contact</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Tools and templates</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Access and inclusion budgeting</a:t>
            </a:r>
          </a:p>
          <a:p>
            <a:pPr marL="34290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FAQs — answering common questions</a:t>
            </a:r>
          </a:p>
          <a:p>
            <a:pPr marL="0" lvl="0" indent="0">
              <a:lnSpc>
                <a:spcPct val="115000"/>
              </a:lnSpc>
              <a:spcAft>
                <a:spcPts val="800"/>
              </a:spcAft>
              <a:buSzPts val="1000"/>
              <a:buNone/>
              <a:tabLst>
                <a:tab pos="457200" algn="l"/>
              </a:tabLst>
            </a:pPr>
            <a:endParaRPr lang="en-AU" dirty="0"/>
          </a:p>
        </p:txBody>
      </p:sp>
      <p:sp>
        <p:nvSpPr>
          <p:cNvPr id="4" name="Slide Number Placeholder 3">
            <a:extLst>
              <a:ext uri="{FF2B5EF4-FFF2-40B4-BE49-F238E27FC236}">
                <a16:creationId xmlns:a16="http://schemas.microsoft.com/office/drawing/2014/main" id="{D4775E06-DE01-F3AF-A3F7-2ED55B62B471}"/>
              </a:ext>
            </a:extLst>
          </p:cNvPr>
          <p:cNvSpPr>
            <a:spLocks noGrp="1"/>
          </p:cNvSpPr>
          <p:nvPr>
            <p:ph type="sldNum" sz="quarter" idx="5"/>
          </p:nvPr>
        </p:nvSpPr>
        <p:spPr/>
        <p:txBody>
          <a:bodyPr/>
          <a:lstStyle/>
          <a:p>
            <a:fld id="{57D4C24D-CFF3-46D0-AA19-6847C61CB8C4}" type="slidenum">
              <a:rPr lang="en-AU" smtClean="0"/>
              <a:t>5</a:t>
            </a:fld>
            <a:endParaRPr lang="en-AU"/>
          </a:p>
        </p:txBody>
      </p:sp>
    </p:spTree>
    <p:extLst>
      <p:ext uri="{BB962C8B-B14F-4D97-AF65-F5344CB8AC3E}">
        <p14:creationId xmlns:p14="http://schemas.microsoft.com/office/powerpoint/2010/main" val="265669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800" b="1" dirty="0">
                <a:solidFill>
                  <a:srgbClr val="2C3949"/>
                </a:solidFill>
                <a:effectLst/>
                <a:latin typeface="Calibri" panose="020F0502020204030204" pitchFamily="34" charset="0"/>
                <a:ea typeface="Times New Roman" panose="02020603050405020304" pitchFamily="18" charset="0"/>
              </a:rPr>
              <a:t>Slide 6</a:t>
            </a:r>
          </a:p>
          <a:p>
            <a:pPr>
              <a:lnSpc>
                <a:spcPct val="115000"/>
              </a:lnSpc>
              <a:spcAft>
                <a:spcPts val="1000"/>
              </a:spcAft>
            </a:pPr>
            <a:r>
              <a:rPr lang="en-AU" sz="1800" b="1" dirty="0">
                <a:solidFill>
                  <a:srgbClr val="2C3849"/>
                </a:solidFill>
                <a:effectLst/>
                <a:latin typeface="Calibri Light" panose="020F0302020204030204" pitchFamily="34" charset="0"/>
                <a:ea typeface="Times New Roman" panose="02020603050405020304" pitchFamily="18" charset="0"/>
              </a:rPr>
              <a:t>Title: </a:t>
            </a:r>
            <a:r>
              <a:rPr lang="en-AU" sz="1800" b="1" kern="100" dirty="0">
                <a:solidFill>
                  <a:srgbClr val="C04693"/>
                </a:solidFill>
                <a:latin typeface="Atkinson Hyperlegible" pitchFamily="2" charset="0"/>
                <a:ea typeface="+mn-ea"/>
                <a:cs typeface="Calibri" panose="020F0502020204030204" pitchFamily="34" charset="0"/>
              </a:rPr>
              <a:t>Co-design Partnerships: A Mutual Exchange</a:t>
            </a:r>
            <a:br>
              <a:rPr lang="en-AU" sz="1800" b="1" kern="100" dirty="0">
                <a:solidFill>
                  <a:srgbClr val="C04693"/>
                </a:solidFill>
                <a:latin typeface="Atkinson Hyperlegible" pitchFamily="2" charset="0"/>
                <a:ea typeface="+mn-ea"/>
                <a:cs typeface="Calibri" panose="020F0502020204030204" pitchFamily="34" charset="0"/>
              </a:rPr>
            </a:br>
            <a:br>
              <a:rPr lang="en-AU" sz="1800" b="1" kern="100" dirty="0">
                <a:solidFill>
                  <a:srgbClr val="C04693"/>
                </a:solidFill>
                <a:latin typeface="Atkinson Hyperlegible" pitchFamily="2" charset="0"/>
                <a:ea typeface="+mn-ea"/>
                <a:cs typeface="Calibri" panose="020F0502020204030204" pitchFamily="34" charset="0"/>
              </a:rPr>
            </a:br>
            <a:r>
              <a:rPr kumimoji="0" lang="en-US" sz="180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Authors: Dr Cherry Baylosis, Alana Starr, Tori Haar </a:t>
            </a:r>
          </a:p>
          <a:p>
            <a:pPr>
              <a:lnSpc>
                <a:spcPct val="115000"/>
              </a:lnSpc>
              <a:spcAft>
                <a:spcPts val="1000"/>
              </a:spcAft>
            </a:pPr>
            <a:r>
              <a:rPr kumimoji="0" lang="en-US" sz="180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And DANA logo</a:t>
            </a:r>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6</a:t>
            </a:fld>
            <a:endParaRPr lang="en-AU"/>
          </a:p>
        </p:txBody>
      </p:sp>
    </p:spTree>
    <p:extLst>
      <p:ext uri="{BB962C8B-B14F-4D97-AF65-F5344CB8AC3E}">
        <p14:creationId xmlns:p14="http://schemas.microsoft.com/office/powerpoint/2010/main" val="102059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200" b="1" dirty="0">
                <a:solidFill>
                  <a:srgbClr val="2C3949"/>
                </a:solidFill>
                <a:effectLst/>
                <a:latin typeface="Calibri" panose="020F0502020204030204" pitchFamily="34" charset="0"/>
                <a:ea typeface="Times New Roman" panose="02020603050405020304" pitchFamily="18" charset="0"/>
              </a:rPr>
              <a:t>Slide 7 </a:t>
            </a:r>
          </a:p>
          <a:p>
            <a:pPr>
              <a:lnSpc>
                <a:spcPct val="115000"/>
              </a:lnSpc>
              <a:spcAft>
                <a:spcPts val="1000"/>
              </a:spcAft>
              <a:buNone/>
            </a:pPr>
            <a:r>
              <a:rPr lang="en-AU" sz="1200" b="1" dirty="0">
                <a:solidFill>
                  <a:srgbClr val="2C3849"/>
                </a:solidFill>
                <a:effectLst/>
                <a:latin typeface="Calibri Light" panose="020F0302020204030204" pitchFamily="34" charset="0"/>
                <a:ea typeface="Times New Roman" panose="02020603050405020304" pitchFamily="18" charset="0"/>
              </a:rPr>
              <a:t>Title: </a:t>
            </a:r>
            <a:r>
              <a:rPr lang="en-AU" sz="1200" dirty="0"/>
              <a:t>Co-design partnerships: A mutual exchange</a:t>
            </a:r>
            <a:endParaRPr lang="en-AU" sz="1200" b="1" dirty="0">
              <a:solidFill>
                <a:srgbClr val="2C3849"/>
              </a:solidFill>
              <a:effectLst/>
              <a:latin typeface="Calibri Light" panose="020F0302020204030204" pitchFamily="34" charset="0"/>
              <a:ea typeface="Times New Roman" panose="02020603050405020304" pitchFamily="18" charset="0"/>
            </a:endParaRPr>
          </a:p>
          <a:p>
            <a:r>
              <a:rPr lang="en-AU" dirty="0"/>
              <a:t>4 images of the covers of each of the versions of the outputs</a:t>
            </a:r>
          </a:p>
          <a:p>
            <a:r>
              <a:rPr lang="en-AU" dirty="0"/>
              <a:t>Main report</a:t>
            </a:r>
          </a:p>
          <a:p>
            <a:r>
              <a:rPr lang="en-AU" dirty="0"/>
              <a:t>Plain language summary</a:t>
            </a:r>
          </a:p>
          <a:p>
            <a:r>
              <a:rPr lang="en-AU" dirty="0"/>
              <a:t>First Nations engagement report</a:t>
            </a:r>
          </a:p>
          <a:p>
            <a:r>
              <a:rPr lang="en-AU" dirty="0"/>
              <a:t>Auslan translation of Plain language summary</a:t>
            </a:r>
          </a:p>
        </p:txBody>
      </p:sp>
      <p:sp>
        <p:nvSpPr>
          <p:cNvPr id="4" name="Slide Number Placeholder 3"/>
          <p:cNvSpPr>
            <a:spLocks noGrp="1"/>
          </p:cNvSpPr>
          <p:nvPr>
            <p:ph type="sldNum" sz="quarter" idx="5"/>
          </p:nvPr>
        </p:nvSpPr>
        <p:spPr/>
        <p:txBody>
          <a:bodyPr/>
          <a:lstStyle/>
          <a:p>
            <a:fld id="{57D4C24D-CFF3-46D0-AA19-6847C61CB8C4}" type="slidenum">
              <a:rPr lang="en-AU" smtClean="0"/>
              <a:t>7</a:t>
            </a:fld>
            <a:endParaRPr lang="en-AU"/>
          </a:p>
        </p:txBody>
      </p:sp>
    </p:spTree>
    <p:extLst>
      <p:ext uri="{BB962C8B-B14F-4D97-AF65-F5344CB8AC3E}">
        <p14:creationId xmlns:p14="http://schemas.microsoft.com/office/powerpoint/2010/main" val="222914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200" b="1" dirty="0">
                <a:solidFill>
                  <a:srgbClr val="2C3949"/>
                </a:solidFill>
                <a:effectLst/>
                <a:latin typeface="Calibri" panose="020F0502020204030204" pitchFamily="34" charset="0"/>
                <a:ea typeface="Times New Roman" panose="02020603050405020304" pitchFamily="18" charset="0"/>
              </a:rPr>
              <a:t>Slide 8 </a:t>
            </a:r>
          </a:p>
          <a:p>
            <a:pPr>
              <a:lnSpc>
                <a:spcPct val="115000"/>
              </a:lnSpc>
              <a:spcAft>
                <a:spcPts val="1000"/>
              </a:spcAft>
              <a:buNone/>
            </a:pPr>
            <a:r>
              <a:rPr lang="en-AU" sz="1200" b="1" dirty="0">
                <a:solidFill>
                  <a:srgbClr val="2C3849"/>
                </a:solidFill>
                <a:effectLst/>
                <a:latin typeface="Calibri Light" panose="020F0302020204030204" pitchFamily="34" charset="0"/>
                <a:ea typeface="Times New Roman" panose="02020603050405020304" pitchFamily="18" charset="0"/>
              </a:rPr>
              <a:t>Title: About the project</a:t>
            </a:r>
          </a:p>
          <a:p>
            <a:pPr marL="171450" indent="-171450">
              <a:buFont typeface="Arial" panose="020B0604020202020204" pitchFamily="34" charset="0"/>
              <a:buChar char="•"/>
            </a:pPr>
            <a:r>
              <a:rPr lang="en-US" dirty="0"/>
              <a:t>Purpose: explore what advocacy organisations need to partner meaningfully in research</a:t>
            </a:r>
          </a:p>
          <a:p>
            <a:pPr marL="171450" indent="-171450">
              <a:buFont typeface="Arial" panose="020B0604020202020204" pitchFamily="34" charset="0"/>
              <a:buChar char="•"/>
            </a:pPr>
            <a:r>
              <a:rPr lang="en-US" dirty="0"/>
              <a:t>Conducted by DANA for NDRP</a:t>
            </a:r>
          </a:p>
          <a:p>
            <a:pPr marL="171450" indent="-171450">
              <a:buFont typeface="Arial" panose="020B0604020202020204" pitchFamily="34" charset="0"/>
              <a:buChar char="•"/>
            </a:pPr>
            <a:r>
              <a:rPr lang="en-US" dirty="0"/>
              <a:t>Methods: interviews, surveys, working groups with DRCOs and DAOs</a:t>
            </a:r>
          </a:p>
          <a:p>
            <a:pPr marL="171450" indent="-171450">
              <a:buFont typeface="Arial" panose="020B0604020202020204" pitchFamily="34" charset="0"/>
              <a:buChar char="•"/>
            </a:pPr>
            <a:r>
              <a:rPr lang="en-US" dirty="0"/>
              <a:t>Grounded in mutuality – partnerships that benefit both sides</a:t>
            </a:r>
          </a:p>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8</a:t>
            </a:fld>
            <a:endParaRPr lang="en-AU"/>
          </a:p>
        </p:txBody>
      </p:sp>
    </p:spTree>
    <p:extLst>
      <p:ext uri="{BB962C8B-B14F-4D97-AF65-F5344CB8AC3E}">
        <p14:creationId xmlns:p14="http://schemas.microsoft.com/office/powerpoint/2010/main" val="372315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200" b="1" dirty="0">
                <a:solidFill>
                  <a:srgbClr val="2C3949"/>
                </a:solidFill>
                <a:effectLst/>
                <a:latin typeface="Calibri" panose="020F0502020204030204" pitchFamily="34" charset="0"/>
                <a:ea typeface="Times New Roman" panose="02020603050405020304" pitchFamily="18" charset="0"/>
              </a:rPr>
              <a:t>Slide 9 </a:t>
            </a:r>
          </a:p>
          <a:p>
            <a:pPr>
              <a:lnSpc>
                <a:spcPct val="115000"/>
              </a:lnSpc>
              <a:spcAft>
                <a:spcPts val="1000"/>
              </a:spcAft>
              <a:buNone/>
            </a:pPr>
            <a:r>
              <a:rPr lang="en-AU" sz="1200" b="1" dirty="0">
                <a:solidFill>
                  <a:srgbClr val="2C3849"/>
                </a:solidFill>
                <a:effectLst/>
                <a:latin typeface="Calibri Light" panose="020F0302020204030204" pitchFamily="34" charset="0"/>
                <a:ea typeface="Times New Roman" panose="02020603050405020304" pitchFamily="18" charset="0"/>
              </a:rPr>
              <a:t>Title: Key findings</a:t>
            </a:r>
          </a:p>
          <a:p>
            <a:pPr marL="514350" indent="-514350">
              <a:buFont typeface="+mj-lt"/>
              <a:buAutoNum type="arabicPeriod"/>
            </a:pPr>
            <a:r>
              <a:rPr lang="en-US" b="1" dirty="0"/>
              <a:t>Two-way learning</a:t>
            </a:r>
          </a:p>
          <a:p>
            <a:pPr lvl="1"/>
            <a:r>
              <a:rPr lang="en-US" sz="2800" dirty="0"/>
              <a:t>Researchers must </a:t>
            </a:r>
            <a:r>
              <a:rPr lang="en-US" sz="2800" i="1" dirty="0"/>
              <a:t>listen through difference</a:t>
            </a:r>
            <a:r>
              <a:rPr lang="en-US" sz="2800" dirty="0"/>
              <a:t>, reflect on biases, and use trauma-informed approaches</a:t>
            </a:r>
          </a:p>
          <a:p>
            <a:pPr lvl="1"/>
            <a:r>
              <a:rPr lang="en-US" sz="2800" dirty="0"/>
              <a:t>Partnerships as mutual learning, knowledge flows both ways</a:t>
            </a:r>
          </a:p>
          <a:p>
            <a:pPr marL="514350" indent="-514350">
              <a:buFont typeface="+mj-lt"/>
              <a:buAutoNum type="arabicPeriod"/>
            </a:pPr>
            <a:r>
              <a:rPr lang="en-US" b="1" dirty="0"/>
              <a:t>Co-define, co-design, co-create</a:t>
            </a:r>
            <a:endParaRPr lang="en-US" dirty="0"/>
          </a:p>
          <a:p>
            <a:pPr lvl="1"/>
            <a:r>
              <a:rPr lang="en-US" sz="2800" dirty="0"/>
              <a:t>Shared decision-making from start to finish</a:t>
            </a:r>
          </a:p>
          <a:p>
            <a:pPr lvl="1"/>
            <a:r>
              <a:rPr lang="en-US" sz="2800" dirty="0"/>
              <a:t>Co-authoring, co-facilitation, and accessible outputs</a:t>
            </a:r>
          </a:p>
          <a:p>
            <a:pPr marL="514350" indent="-514350">
              <a:buFont typeface="+mj-lt"/>
              <a:buAutoNum type="arabicPeriod"/>
            </a:pPr>
            <a:r>
              <a:rPr lang="en-US" b="1" dirty="0"/>
              <a:t>Distribution of resources</a:t>
            </a:r>
            <a:endParaRPr lang="en-US" dirty="0"/>
          </a:p>
          <a:p>
            <a:pPr lvl="1">
              <a:lnSpc>
                <a:spcPct val="100000"/>
              </a:lnSpc>
            </a:pPr>
            <a:r>
              <a:rPr lang="en-US" sz="2800" dirty="0"/>
              <a:t>Partnerships require fair sharing of time, money, and data</a:t>
            </a:r>
          </a:p>
        </p:txBody>
      </p:sp>
      <p:sp>
        <p:nvSpPr>
          <p:cNvPr id="4" name="Slide Number Placeholder 3"/>
          <p:cNvSpPr>
            <a:spLocks noGrp="1"/>
          </p:cNvSpPr>
          <p:nvPr>
            <p:ph type="sldNum" sz="quarter" idx="5"/>
          </p:nvPr>
        </p:nvSpPr>
        <p:spPr/>
        <p:txBody>
          <a:bodyPr/>
          <a:lstStyle/>
          <a:p>
            <a:fld id="{57D4C24D-CFF3-46D0-AA19-6847C61CB8C4}" type="slidenum">
              <a:rPr lang="en-AU" smtClean="0"/>
              <a:t>9</a:t>
            </a:fld>
            <a:endParaRPr lang="en-AU"/>
          </a:p>
        </p:txBody>
      </p:sp>
    </p:spTree>
    <p:extLst>
      <p:ext uri="{BB962C8B-B14F-4D97-AF65-F5344CB8AC3E}">
        <p14:creationId xmlns:p14="http://schemas.microsoft.com/office/powerpoint/2010/main" val="2912743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C394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10F39A-706D-94AC-385C-D04C923F9CC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6B4EF8-CA26-DB1D-FCBF-CC8D0716B939}"/>
              </a:ext>
            </a:extLst>
          </p:cNvPr>
          <p:cNvSpPr>
            <a:spLocks noGrp="1"/>
          </p:cNvSpPr>
          <p:nvPr>
            <p:ph type="ctrTitle" hasCustomPrompt="1"/>
          </p:nvPr>
        </p:nvSpPr>
        <p:spPr>
          <a:xfrm>
            <a:off x="5832388" y="692155"/>
            <a:ext cx="6359611" cy="2387600"/>
          </a:xfrm>
          <a:noFill/>
        </p:spPr>
        <p:txBody>
          <a:bodyPr lIns="180000" tIns="180000" rIns="180000" bIns="180000" anchor="ctr" anchorCtr="0"/>
          <a:lstStyle>
            <a:lvl1pPr algn="l">
              <a:defRPr sz="6000">
                <a:solidFill>
                  <a:srgbClr val="BF4593"/>
                </a:solidFill>
              </a:defRPr>
            </a:lvl1pPr>
          </a:lstStyle>
          <a:p>
            <a:r>
              <a:rPr lang="en-GB"/>
              <a:t>Click to edit the Master title style</a:t>
            </a:r>
            <a:endParaRPr lang="en-US"/>
          </a:p>
        </p:txBody>
      </p:sp>
      <p:sp>
        <p:nvSpPr>
          <p:cNvPr id="3" name="Subtitle 2">
            <a:extLst>
              <a:ext uri="{FF2B5EF4-FFF2-40B4-BE49-F238E27FC236}">
                <a16:creationId xmlns:a16="http://schemas.microsoft.com/office/drawing/2014/main" id="{6EAF7C40-1B3C-8AFA-DD0D-AA289D9A2BD1}"/>
              </a:ext>
            </a:extLst>
          </p:cNvPr>
          <p:cNvSpPr>
            <a:spLocks noGrp="1"/>
          </p:cNvSpPr>
          <p:nvPr>
            <p:ph type="subTitle" idx="1"/>
          </p:nvPr>
        </p:nvSpPr>
        <p:spPr>
          <a:xfrm>
            <a:off x="3918244" y="5502898"/>
            <a:ext cx="6359611" cy="809323"/>
          </a:xfrm>
          <a:noFill/>
        </p:spPr>
        <p:txBody>
          <a:bodyPr lIns="180000" tIns="180000" rIns="180000" bIns="180000" anchor="ctr" anchorCtr="0">
            <a:normAutofit/>
          </a:bodyPr>
          <a:lstStyle>
            <a:lvl1pPr marL="0" indent="0" algn="l">
              <a:buNone/>
              <a:defRPr sz="2000">
                <a:solidFill>
                  <a:srgbClr val="2C39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text, aircraft&#10;&#10;Description automatically generated">
            <a:extLst>
              <a:ext uri="{FF2B5EF4-FFF2-40B4-BE49-F238E27FC236}">
                <a16:creationId xmlns:a16="http://schemas.microsoft.com/office/drawing/2014/main" id="{F271F5AA-C123-5F45-71C7-9D0521FA847E}"/>
              </a:ext>
            </a:extLst>
          </p:cNvPr>
          <p:cNvPicPr>
            <a:picLocks noChangeAspect="1"/>
          </p:cNvPicPr>
          <p:nvPr userDrawn="1"/>
        </p:nvPicPr>
        <p:blipFill>
          <a:blip r:embed="rId3"/>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26398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5E606-15D4-66A4-9337-5DFDED5BE00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08696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156BB8-0155-D8E4-59B4-983EE64D0CD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6B4EF8-CA26-DB1D-FCBF-CC8D0716B939}"/>
              </a:ext>
            </a:extLst>
          </p:cNvPr>
          <p:cNvSpPr>
            <a:spLocks noGrp="1"/>
          </p:cNvSpPr>
          <p:nvPr>
            <p:ph type="ctrTitle" hasCustomPrompt="1"/>
          </p:nvPr>
        </p:nvSpPr>
        <p:spPr>
          <a:xfrm>
            <a:off x="3567953" y="2432180"/>
            <a:ext cx="8624046" cy="2387600"/>
          </a:xfrm>
          <a:noFill/>
          <a:ln>
            <a:noFill/>
          </a:ln>
        </p:spPr>
        <p:txBody>
          <a:bodyPr lIns="180000" tIns="180000" rIns="180000" bIns="180000" anchor="ctr" anchorCtr="0"/>
          <a:lstStyle>
            <a:lvl1pPr algn="l">
              <a:defRPr sz="6000">
                <a:solidFill>
                  <a:srgbClr val="2C3949"/>
                </a:solidFill>
              </a:defRPr>
            </a:lvl1pPr>
          </a:lstStyle>
          <a:p>
            <a:r>
              <a:rPr lang="en-GB"/>
              <a:t>Click to edit the break up page Master title style</a:t>
            </a:r>
            <a:endParaRPr lang="en-US"/>
          </a:p>
        </p:txBody>
      </p:sp>
      <p:sp>
        <p:nvSpPr>
          <p:cNvPr id="3" name="Subtitle 2">
            <a:extLst>
              <a:ext uri="{FF2B5EF4-FFF2-40B4-BE49-F238E27FC236}">
                <a16:creationId xmlns:a16="http://schemas.microsoft.com/office/drawing/2014/main" id="{6EAF7C40-1B3C-8AFA-DD0D-AA289D9A2BD1}"/>
              </a:ext>
            </a:extLst>
          </p:cNvPr>
          <p:cNvSpPr>
            <a:spLocks noGrp="1"/>
          </p:cNvSpPr>
          <p:nvPr>
            <p:ph type="subTitle" idx="1" hasCustomPrompt="1"/>
          </p:nvPr>
        </p:nvSpPr>
        <p:spPr>
          <a:xfrm>
            <a:off x="3567953" y="4937613"/>
            <a:ext cx="8386117" cy="698113"/>
          </a:xfrm>
          <a:noFill/>
          <a:ln>
            <a:noFill/>
          </a:ln>
        </p:spPr>
        <p:txBody>
          <a:bodyPr lIns="180000" tIns="180000" rIns="180000" bIns="180000"/>
          <a:lstStyle>
            <a:lvl1pPr marL="0" indent="0" algn="l">
              <a:buNone/>
              <a:defRPr sz="2400">
                <a:solidFill>
                  <a:srgbClr val="2C39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the break-up page subtitle</a:t>
            </a:r>
            <a:endParaRPr lang="en-US"/>
          </a:p>
        </p:txBody>
      </p:sp>
    </p:spTree>
    <p:extLst>
      <p:ext uri="{BB962C8B-B14F-4D97-AF65-F5344CB8AC3E}">
        <p14:creationId xmlns:p14="http://schemas.microsoft.com/office/powerpoint/2010/main" val="11319350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8890B4-4F45-5539-0967-6FC4CC35CA7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BB0927-170D-DD89-D62C-F626A820A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E11E4-0EF3-4E7E-CF17-C1745DEB95F3}"/>
              </a:ext>
            </a:extLst>
          </p:cNvPr>
          <p:cNvSpPr>
            <a:spLocks noGrp="1"/>
          </p:cNvSpPr>
          <p:nvPr>
            <p:ph idx="1"/>
          </p:nvPr>
        </p:nvSpPr>
        <p:spPr>
          <a:xfrm>
            <a:off x="838200" y="1825625"/>
            <a:ext cx="10515600" cy="3775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77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E0124C-8D33-2BE3-EAAA-1CF5A05FE5D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654D4F-1EB6-9606-AB3F-6DE270D16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7BC03-9DC9-6E9D-57EB-A29379E748B7}"/>
              </a:ext>
            </a:extLst>
          </p:cNvPr>
          <p:cNvSpPr>
            <a:spLocks noGrp="1"/>
          </p:cNvSpPr>
          <p:nvPr>
            <p:ph sz="half" idx="1"/>
          </p:nvPr>
        </p:nvSpPr>
        <p:spPr>
          <a:xfrm>
            <a:off x="838200" y="1825626"/>
            <a:ext cx="5181600" cy="36210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8314C6-EB3E-A497-FFA4-CF21A8A6533C}"/>
              </a:ext>
            </a:extLst>
          </p:cNvPr>
          <p:cNvSpPr>
            <a:spLocks noGrp="1"/>
          </p:cNvSpPr>
          <p:nvPr>
            <p:ph sz="half" idx="2"/>
          </p:nvPr>
        </p:nvSpPr>
        <p:spPr>
          <a:xfrm>
            <a:off x="6172200" y="1825625"/>
            <a:ext cx="5181600" cy="3621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9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2C394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0427DC-9DB0-1605-147A-CEC196303CDE}"/>
              </a:ext>
            </a:extLst>
          </p:cNvPr>
          <p:cNvPicPr>
            <a:picLocks noChangeAspect="1"/>
          </p:cNvPicPr>
          <p:nvPr userDrawn="1"/>
        </p:nvPicPr>
        <p:blipFill>
          <a:blip r:embed="rId2"/>
          <a:src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AC851450-06D4-6BF1-BE87-3E8E619505E4}"/>
              </a:ext>
            </a:extLst>
          </p:cNvPr>
          <p:cNvSpPr>
            <a:spLocks noGrp="1"/>
          </p:cNvSpPr>
          <p:nvPr>
            <p:ph type="pic" sz="quarter" idx="10"/>
          </p:nvPr>
        </p:nvSpPr>
        <p:spPr>
          <a:xfrm>
            <a:off x="838200" y="682580"/>
            <a:ext cx="10515600" cy="5318975"/>
          </a:xfrm>
        </p:spPr>
        <p:txBody>
          <a:bodyPr/>
          <a:lstStyle/>
          <a:p>
            <a:r>
              <a:rPr lang="en-US"/>
              <a:t>Click icon to add picture</a:t>
            </a:r>
          </a:p>
        </p:txBody>
      </p:sp>
    </p:spTree>
    <p:extLst>
      <p:ext uri="{BB962C8B-B14F-4D97-AF65-F5344CB8AC3E}">
        <p14:creationId xmlns:p14="http://schemas.microsoft.com/office/powerpoint/2010/main" val="385923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899D3B-C1CA-F28B-4293-1CCEB7387CA6}"/>
              </a:ext>
            </a:extLst>
          </p:cNvPr>
          <p:cNvPicPr>
            <a:picLocks noChangeAspect="1"/>
          </p:cNvPicPr>
          <p:nvPr userDrawn="1"/>
        </p:nvPicPr>
        <p:blipFill>
          <a:blip r:embed="rId2"/>
          <a:srcRect/>
          <a:stretch/>
        </p:blipFill>
        <p:spPr>
          <a:xfrm>
            <a:off x="0" y="0"/>
            <a:ext cx="12192000" cy="6858000"/>
          </a:xfrm>
          <a:prstGeom prst="rect">
            <a:avLst/>
          </a:prstGeom>
        </p:spPr>
      </p:pic>
      <p:sp>
        <p:nvSpPr>
          <p:cNvPr id="5" name="Chart Placeholder 4">
            <a:extLst>
              <a:ext uri="{FF2B5EF4-FFF2-40B4-BE49-F238E27FC236}">
                <a16:creationId xmlns:a16="http://schemas.microsoft.com/office/drawing/2014/main" id="{EEBC7DF9-DBF6-87D2-F142-3D7C0A77BB65}"/>
              </a:ext>
            </a:extLst>
          </p:cNvPr>
          <p:cNvSpPr>
            <a:spLocks noGrp="1"/>
          </p:cNvSpPr>
          <p:nvPr>
            <p:ph type="chart" sz="quarter" idx="12"/>
          </p:nvPr>
        </p:nvSpPr>
        <p:spPr>
          <a:xfrm>
            <a:off x="838199" y="618186"/>
            <a:ext cx="10515599" cy="5357611"/>
          </a:xfrm>
        </p:spPr>
        <p:txBody>
          <a:bodyPr/>
          <a:lstStyle/>
          <a:p>
            <a:r>
              <a:rPr lang="en-US"/>
              <a:t>Click icon to add chart</a:t>
            </a:r>
          </a:p>
        </p:txBody>
      </p:sp>
    </p:spTree>
    <p:extLst>
      <p:ext uri="{BB962C8B-B14F-4D97-AF65-F5344CB8AC3E}">
        <p14:creationId xmlns:p14="http://schemas.microsoft.com/office/powerpoint/2010/main" val="285981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488F40-B9F3-958E-98DB-C284D4F8E7A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53F92A-87FB-A326-B33B-6F44FA209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51C59C-C745-ADAB-95A3-39EBF5027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06EF04-73DE-5C55-B4C3-2B5ED89619ED}"/>
              </a:ext>
            </a:extLst>
          </p:cNvPr>
          <p:cNvSpPr>
            <a:spLocks noGrp="1"/>
          </p:cNvSpPr>
          <p:nvPr>
            <p:ph sz="half" idx="2"/>
          </p:nvPr>
        </p:nvSpPr>
        <p:spPr>
          <a:xfrm>
            <a:off x="839788" y="2505075"/>
            <a:ext cx="5157787" cy="3597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EB6B5E-C359-6121-CDD4-7F17B883C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E0BD7-70EF-1748-D322-F3A1E7AEACF5}"/>
              </a:ext>
            </a:extLst>
          </p:cNvPr>
          <p:cNvSpPr>
            <a:spLocks noGrp="1"/>
          </p:cNvSpPr>
          <p:nvPr>
            <p:ph sz="quarter" idx="4"/>
          </p:nvPr>
        </p:nvSpPr>
        <p:spPr>
          <a:xfrm>
            <a:off x="6172200" y="2505075"/>
            <a:ext cx="5183188" cy="3597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28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DC1147-7CDE-ADB4-13A0-B27EE57CC86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5194D7-2F30-71DC-E873-2DF04EBE7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A71E34-2789-2F38-8DC1-25DFF5285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D68B7-FCD1-9062-7C31-C0E54D8C5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4906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0A837B-64B5-8023-5C5A-C402BEB257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B21B93-F884-FE93-446C-E89C6620D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7C59FF-3D16-87ED-C0A1-B461B9059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C74C53-9A30-361E-A513-9870A8129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6520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EFD5D-FE9E-695A-DF46-3483BC0C6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DE859-056F-F8C2-F5D4-0AE23DBCE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A0C8E-2FC8-A86D-8B83-0139EBA5C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Date</a:t>
            </a:r>
            <a:endParaRPr lang="en-US"/>
          </a:p>
        </p:txBody>
      </p:sp>
      <p:sp>
        <p:nvSpPr>
          <p:cNvPr id="5" name="Footer Placeholder 4">
            <a:extLst>
              <a:ext uri="{FF2B5EF4-FFF2-40B4-BE49-F238E27FC236}">
                <a16:creationId xmlns:a16="http://schemas.microsoft.com/office/drawing/2014/main" id="{A4118E8A-F718-02B9-87A7-620115EBE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Disability Research Partnership</a:t>
            </a:r>
          </a:p>
        </p:txBody>
      </p:sp>
      <p:sp>
        <p:nvSpPr>
          <p:cNvPr id="6" name="Slide Number Placeholder 5">
            <a:extLst>
              <a:ext uri="{FF2B5EF4-FFF2-40B4-BE49-F238E27FC236}">
                <a16:creationId xmlns:a16="http://schemas.microsoft.com/office/drawing/2014/main" id="{E37E21DA-8A8A-5FFD-6337-311F7D5C3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CE39E-190A-C841-A96A-E9F31F7BACF5}" type="slidenum">
              <a:rPr lang="en-US" smtClean="0"/>
              <a:pPr/>
              <a:t>‹#›</a:t>
            </a:fld>
            <a:endParaRPr lang="en-US"/>
          </a:p>
        </p:txBody>
      </p:sp>
    </p:spTree>
    <p:extLst>
      <p:ext uri="{BB962C8B-B14F-4D97-AF65-F5344CB8AC3E}">
        <p14:creationId xmlns:p14="http://schemas.microsoft.com/office/powerpoint/2010/main" val="66111663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62" r:id="rId5"/>
    <p:sldLayoutId id="2147483660" r:id="rId6"/>
    <p:sldLayoutId id="2147483653" r:id="rId7"/>
    <p:sldLayoutId id="2147483656" r:id="rId8"/>
    <p:sldLayoutId id="2147483657" r:id="rId9"/>
    <p:sldLayoutId id="214748365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emf"/><Relationship Id="rId3" Type="http://schemas.openxmlformats.org/officeDocument/2006/relationships/image" Target="../media/image17.jpeg"/><Relationship Id="rId7" Type="http://schemas.openxmlformats.org/officeDocument/2006/relationships/image" Target="../media/image19.png"/><Relationship Id="rId12"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linkedin.com/company/ndrp" TargetMode="External"/><Relationship Id="rId11" Type="http://schemas.openxmlformats.org/officeDocument/2006/relationships/image" Target="../media/image21.emf"/><Relationship Id="rId5" Type="http://schemas.openxmlformats.org/officeDocument/2006/relationships/image" Target="../media/image18.png"/><Relationship Id="rId10" Type="http://schemas.openxmlformats.org/officeDocument/2006/relationships/hyperlink" Target="https://protect.checkpoint.com/v2/___http:/www.ndrp.org.au/___.Y3A0YTpuZHJwOmM6bzowNWY4YjFjZWRkMjQ5YjRmZDY2NWNhMGFjNzEzYzIyNTo2OjljOTQ6YzY0Zjg2MjkzNDY5NmUwNThmMTIyMjZlZWE4ZGEyZTRjMTk4MTgwY2EzOTViY2YxYWE1YWYxZTQwZmRmMDc3ZTpwOlQ6Tg" TargetMode="External"/><Relationship Id="rId4" Type="http://schemas.openxmlformats.org/officeDocument/2006/relationships/hyperlink" Target="https://www.facebook.com/people/National-Disability-Research-Partnership-NDRP/100083814751409/" TargetMode="External"/><Relationship Id="rId9" Type="http://schemas.openxmlformats.org/officeDocument/2006/relationships/hyperlink" Target="mailto:info@ndrp.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1&#10;Title: Evidence to action: Exploring knowledge mobilisation 1 May 2025&#10;The lower right-hand side of the slide includes the NDRP logo and the lower half of the slide includes a multi coloured NDRP brand with sweeping lines. &#10;">
            <a:extLst>
              <a:ext uri="{FF2B5EF4-FFF2-40B4-BE49-F238E27FC236}">
                <a16:creationId xmlns:a16="http://schemas.microsoft.com/office/drawing/2014/main" id="{D335F4D6-070B-0B4A-886C-8AB16787022C}"/>
              </a:ext>
            </a:extLst>
          </p:cNvPr>
          <p:cNvPicPr>
            <a:picLocks noChangeAspect="1"/>
          </p:cNvPicPr>
          <p:nvPr/>
        </p:nvPicPr>
        <p:blipFill>
          <a:blip r:embed="rId3"/>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C86C39C-4EB8-A548-A0C1-36CCE00D5521}"/>
              </a:ext>
            </a:extLst>
          </p:cNvPr>
          <p:cNvSpPr txBox="1">
            <a:spLocks noGrp="1"/>
          </p:cNvSpPr>
          <p:nvPr>
            <p:ph type="title" idx="4294967295"/>
          </p:nvPr>
        </p:nvSpPr>
        <p:spPr>
          <a:xfrm>
            <a:off x="449882" y="522370"/>
            <a:ext cx="11365879" cy="38502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AU" sz="48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Evidence to action: Doing research together</a:t>
            </a:r>
            <a:br>
              <a:rPr kumimoji="0" lang="en-AU" sz="48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br>
              <a:rPr kumimoji="0" lang="en-AU" sz="48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4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Supporting inclusive and collaborative research partnerships</a:t>
            </a:r>
            <a:endParaRPr kumimoji="0" lang="en-AU" sz="4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endParaRPr>
          </a:p>
          <a:p>
            <a:pPr marL="0" marR="0" lvl="0" indent="0" algn="l" defTabSz="914400" rtl="0" eaLnBrk="1" fontAlgn="auto" latinLnBrk="0" hangingPunct="1">
              <a:lnSpc>
                <a:spcPts val="3880"/>
              </a:lnSpc>
              <a:spcBef>
                <a:spcPts val="0"/>
              </a:spcBef>
              <a:spcAft>
                <a:spcPts val="0"/>
              </a:spcAft>
              <a:buClrTx/>
              <a:buSzTx/>
              <a:buFontTx/>
              <a:buNone/>
              <a:tabLst/>
              <a:defRPr/>
            </a:pPr>
            <a:r>
              <a:rPr kumimoji="0" lang="en-AU" sz="2800" b="0" i="0" u="none" strike="noStrike" kern="100" cap="none" spc="0" normalizeH="0" baseline="0" noProof="0" dirty="0">
                <a:ln>
                  <a:noFill/>
                </a:ln>
                <a:solidFill>
                  <a:srgbClr val="C04693"/>
                </a:solidFill>
                <a:effectLst/>
                <a:uLnTx/>
                <a:uFillTx/>
                <a:latin typeface="Atkinson Hyperlegible" pitchFamily="2" charset="0"/>
                <a:ea typeface="+mn-ea"/>
                <a:cs typeface="Calibri Light" panose="020F0302020204030204" pitchFamily="34" charset="0"/>
              </a:rPr>
              <a:t>13 October 2025</a:t>
            </a:r>
          </a:p>
        </p:txBody>
      </p:sp>
    </p:spTree>
    <p:extLst>
      <p:ext uri="{BB962C8B-B14F-4D97-AF65-F5344CB8AC3E}">
        <p14:creationId xmlns:p14="http://schemas.microsoft.com/office/powerpoint/2010/main" val="426807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FC2F8-A434-62C0-D564-D4EFF7EEC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47ADC-36C5-BE3B-2E32-2AEC7CBD87F9}"/>
              </a:ext>
            </a:extLst>
          </p:cNvPr>
          <p:cNvSpPr>
            <a:spLocks noGrp="1"/>
          </p:cNvSpPr>
          <p:nvPr>
            <p:ph type="title"/>
          </p:nvPr>
        </p:nvSpPr>
        <p:spPr/>
        <p:txBody>
          <a:bodyPr/>
          <a:lstStyle/>
          <a:p>
            <a:r>
              <a:rPr lang="en-AU" dirty="0"/>
              <a:t>Recommendations</a:t>
            </a:r>
          </a:p>
        </p:txBody>
      </p:sp>
      <p:sp>
        <p:nvSpPr>
          <p:cNvPr id="8" name="Content Placeholder 7">
            <a:extLst>
              <a:ext uri="{FF2B5EF4-FFF2-40B4-BE49-F238E27FC236}">
                <a16:creationId xmlns:a16="http://schemas.microsoft.com/office/drawing/2014/main" id="{EA0678DC-1CCC-9519-B74A-C716CFB54FCB}"/>
              </a:ext>
            </a:extLst>
          </p:cNvPr>
          <p:cNvSpPr>
            <a:spLocks noGrp="1"/>
          </p:cNvSpPr>
          <p:nvPr>
            <p:ph idx="1"/>
          </p:nvPr>
        </p:nvSpPr>
        <p:spPr/>
        <p:txBody>
          <a:bodyPr>
            <a:normAutofit/>
          </a:bodyPr>
          <a:lstStyle/>
          <a:p>
            <a:r>
              <a:rPr lang="en-US" dirty="0"/>
              <a:t>Develop guidelines and tools with DRCOs/DAOs (minimum researcher standards, toolkits, resources)</a:t>
            </a:r>
          </a:p>
          <a:p>
            <a:r>
              <a:rPr lang="en-US" dirty="0"/>
              <a:t>Create structures and templates for shared decision-making and accessible research</a:t>
            </a:r>
          </a:p>
          <a:p>
            <a:r>
              <a:rPr lang="en-US" dirty="0"/>
              <a:t>Ensure fair resourcing: fund environmental scan, co-design dissemination, publish timeframe guidelines</a:t>
            </a:r>
          </a:p>
        </p:txBody>
      </p:sp>
    </p:spTree>
    <p:extLst>
      <p:ext uri="{BB962C8B-B14F-4D97-AF65-F5344CB8AC3E}">
        <p14:creationId xmlns:p14="http://schemas.microsoft.com/office/powerpoint/2010/main" val="31110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6CCA-FD97-8982-CAAD-5FF43B9AB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263FA-053E-426F-5FBC-A0C98FE06131}"/>
              </a:ext>
            </a:extLst>
          </p:cNvPr>
          <p:cNvSpPr>
            <a:spLocks noGrp="1"/>
          </p:cNvSpPr>
          <p:nvPr>
            <p:ph type="title"/>
          </p:nvPr>
        </p:nvSpPr>
        <p:spPr/>
        <p:txBody>
          <a:bodyPr/>
          <a:lstStyle/>
          <a:p>
            <a:r>
              <a:rPr lang="en-AU" dirty="0"/>
              <a:t>Why it matters</a:t>
            </a:r>
          </a:p>
        </p:txBody>
      </p:sp>
      <p:sp>
        <p:nvSpPr>
          <p:cNvPr id="8" name="Content Placeholder 7">
            <a:extLst>
              <a:ext uri="{FF2B5EF4-FFF2-40B4-BE49-F238E27FC236}">
                <a16:creationId xmlns:a16="http://schemas.microsoft.com/office/drawing/2014/main" id="{DCB063CD-F2AB-1232-6BD9-E9293D233DD6}"/>
              </a:ext>
            </a:extLst>
          </p:cNvPr>
          <p:cNvSpPr>
            <a:spLocks noGrp="1"/>
          </p:cNvSpPr>
          <p:nvPr>
            <p:ph idx="1"/>
          </p:nvPr>
        </p:nvSpPr>
        <p:spPr>
          <a:xfrm>
            <a:off x="838200" y="3470390"/>
            <a:ext cx="10515600" cy="1800947"/>
          </a:xfrm>
        </p:spPr>
        <p:txBody>
          <a:bodyPr>
            <a:normAutofit/>
          </a:bodyPr>
          <a:lstStyle/>
          <a:p>
            <a:r>
              <a:rPr lang="en-US" dirty="0"/>
              <a:t>Elevates lived experience as authoritative knowledge</a:t>
            </a:r>
          </a:p>
          <a:p>
            <a:r>
              <a:rPr lang="en-US" dirty="0"/>
              <a:t>Builds trust and reciprocity in research partnerships</a:t>
            </a:r>
          </a:p>
          <a:p>
            <a:r>
              <a:rPr lang="en-US" dirty="0"/>
              <a:t>A roadmap for more inclusive and effective disability research</a:t>
            </a:r>
          </a:p>
        </p:txBody>
      </p:sp>
      <p:sp>
        <p:nvSpPr>
          <p:cNvPr id="5" name="TextBox 4">
            <a:extLst>
              <a:ext uri="{FF2B5EF4-FFF2-40B4-BE49-F238E27FC236}">
                <a16:creationId xmlns:a16="http://schemas.microsoft.com/office/drawing/2014/main" id="{E919CB67-EDC7-35BB-0FB7-D48CDE5D8F45}"/>
              </a:ext>
            </a:extLst>
          </p:cNvPr>
          <p:cNvSpPr txBox="1"/>
          <p:nvPr/>
        </p:nvSpPr>
        <p:spPr>
          <a:xfrm>
            <a:off x="938213" y="1805821"/>
            <a:ext cx="1590675" cy="954107"/>
          </a:xfrm>
          <a:prstGeom prst="rect">
            <a:avLst/>
          </a:prstGeom>
          <a:noFill/>
        </p:spPr>
        <p:txBody>
          <a:bodyPr wrap="square">
            <a:spAutoFit/>
          </a:bodyPr>
          <a:lstStyle/>
          <a:p>
            <a:pPr algn="ctr"/>
            <a:r>
              <a:rPr lang="en-US" sz="2800" b="1" dirty="0"/>
              <a:t>True </a:t>
            </a:r>
            <a:br>
              <a:rPr lang="en-US" sz="2800" b="1" dirty="0"/>
            </a:br>
            <a:r>
              <a:rPr lang="en-US" sz="2800" b="1" dirty="0"/>
              <a:t>co-design</a:t>
            </a:r>
          </a:p>
        </p:txBody>
      </p:sp>
      <p:sp>
        <p:nvSpPr>
          <p:cNvPr id="6" name="Equals 5" descr="equals sign">
            <a:extLst>
              <a:ext uri="{FF2B5EF4-FFF2-40B4-BE49-F238E27FC236}">
                <a16:creationId xmlns:a16="http://schemas.microsoft.com/office/drawing/2014/main" id="{9F7D21E4-818C-9802-7D81-D02125D74FAE}"/>
              </a:ext>
            </a:extLst>
          </p:cNvPr>
          <p:cNvSpPr/>
          <p:nvPr/>
        </p:nvSpPr>
        <p:spPr>
          <a:xfrm>
            <a:off x="2581272" y="1797099"/>
            <a:ext cx="1114425" cy="971550"/>
          </a:xfrm>
          <a:prstGeom prst="mathEqual">
            <a:avLst/>
          </a:prstGeom>
          <a:solidFill>
            <a:srgbClr val="BF4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Plus Sign 6" descr="plus sign">
            <a:extLst>
              <a:ext uri="{FF2B5EF4-FFF2-40B4-BE49-F238E27FC236}">
                <a16:creationId xmlns:a16="http://schemas.microsoft.com/office/drawing/2014/main" id="{65F041A5-CA7D-BA54-F73C-06AF98DF9932}"/>
              </a:ext>
            </a:extLst>
          </p:cNvPr>
          <p:cNvSpPr/>
          <p:nvPr/>
        </p:nvSpPr>
        <p:spPr>
          <a:xfrm>
            <a:off x="5638804" y="1833154"/>
            <a:ext cx="1114425" cy="971550"/>
          </a:xfrm>
          <a:prstGeom prst="mathPlus">
            <a:avLst/>
          </a:prstGeom>
          <a:solidFill>
            <a:srgbClr val="BF4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lus Sign 8" descr="plus sign">
            <a:extLst>
              <a:ext uri="{FF2B5EF4-FFF2-40B4-BE49-F238E27FC236}">
                <a16:creationId xmlns:a16="http://schemas.microsoft.com/office/drawing/2014/main" id="{1011CA05-3B31-BF55-EE2A-0AD2B367591F}"/>
              </a:ext>
            </a:extLst>
          </p:cNvPr>
          <p:cNvSpPr/>
          <p:nvPr/>
        </p:nvSpPr>
        <p:spPr>
          <a:xfrm>
            <a:off x="8471301" y="1796575"/>
            <a:ext cx="1114425" cy="971550"/>
          </a:xfrm>
          <a:prstGeom prst="mathPlus">
            <a:avLst/>
          </a:prstGeom>
          <a:solidFill>
            <a:srgbClr val="BF4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3DE204A3-9E68-E37D-5029-692B58EFDB2C}"/>
              </a:ext>
            </a:extLst>
          </p:cNvPr>
          <p:cNvSpPr txBox="1"/>
          <p:nvPr/>
        </p:nvSpPr>
        <p:spPr>
          <a:xfrm>
            <a:off x="3792147" y="2057319"/>
            <a:ext cx="1846657" cy="523220"/>
          </a:xfrm>
          <a:prstGeom prst="rect">
            <a:avLst/>
          </a:prstGeom>
          <a:noFill/>
        </p:spPr>
        <p:txBody>
          <a:bodyPr wrap="square">
            <a:spAutoFit/>
          </a:bodyPr>
          <a:lstStyle/>
          <a:p>
            <a:pPr algn="ctr"/>
            <a:r>
              <a:rPr lang="en-US" sz="2800" b="1" dirty="0"/>
              <a:t>Mutuality</a:t>
            </a:r>
          </a:p>
        </p:txBody>
      </p:sp>
      <p:sp>
        <p:nvSpPr>
          <p:cNvPr id="11" name="TextBox 10">
            <a:extLst>
              <a:ext uri="{FF2B5EF4-FFF2-40B4-BE49-F238E27FC236}">
                <a16:creationId xmlns:a16="http://schemas.microsoft.com/office/drawing/2014/main" id="{E97FDB50-7F7B-9B46-268E-1D6E0BA73629}"/>
              </a:ext>
            </a:extLst>
          </p:cNvPr>
          <p:cNvSpPr txBox="1"/>
          <p:nvPr/>
        </p:nvSpPr>
        <p:spPr>
          <a:xfrm>
            <a:off x="6867529" y="1796575"/>
            <a:ext cx="1576388" cy="954107"/>
          </a:xfrm>
          <a:prstGeom prst="rect">
            <a:avLst/>
          </a:prstGeom>
          <a:noFill/>
        </p:spPr>
        <p:txBody>
          <a:bodyPr wrap="square">
            <a:spAutoFit/>
          </a:bodyPr>
          <a:lstStyle/>
          <a:p>
            <a:pPr algn="ctr"/>
            <a:r>
              <a:rPr lang="en-US" sz="2800" b="1" dirty="0"/>
              <a:t>Shared power</a:t>
            </a:r>
          </a:p>
        </p:txBody>
      </p:sp>
      <p:sp>
        <p:nvSpPr>
          <p:cNvPr id="12" name="TextBox 11">
            <a:extLst>
              <a:ext uri="{FF2B5EF4-FFF2-40B4-BE49-F238E27FC236}">
                <a16:creationId xmlns:a16="http://schemas.microsoft.com/office/drawing/2014/main" id="{225CA093-62EA-F772-5A78-4D104D218C07}"/>
              </a:ext>
            </a:extLst>
          </p:cNvPr>
          <p:cNvSpPr txBox="1"/>
          <p:nvPr/>
        </p:nvSpPr>
        <p:spPr>
          <a:xfrm>
            <a:off x="9613110" y="1796575"/>
            <a:ext cx="1635920" cy="954107"/>
          </a:xfrm>
          <a:prstGeom prst="rect">
            <a:avLst/>
          </a:prstGeom>
          <a:noFill/>
        </p:spPr>
        <p:txBody>
          <a:bodyPr wrap="square">
            <a:spAutoFit/>
          </a:bodyPr>
          <a:lstStyle/>
          <a:p>
            <a:pPr algn="ctr"/>
            <a:r>
              <a:rPr lang="en-US" sz="2800" b="1" dirty="0"/>
              <a:t>Fair resources</a:t>
            </a:r>
          </a:p>
        </p:txBody>
      </p:sp>
    </p:spTree>
    <p:extLst>
      <p:ext uri="{BB962C8B-B14F-4D97-AF65-F5344CB8AC3E}">
        <p14:creationId xmlns:p14="http://schemas.microsoft.com/office/powerpoint/2010/main" val="183449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1&#10;Title: Evidence to action: Exploring knowledge mobilisation 1 May 2025&#10;The lower right-hand side of the slide includes the NDRP logo and the lower half of the slide includes a multi coloured NDRP brand with sweeping lines. &#10;">
            <a:extLst>
              <a:ext uri="{FF2B5EF4-FFF2-40B4-BE49-F238E27FC236}">
                <a16:creationId xmlns:a16="http://schemas.microsoft.com/office/drawing/2014/main" id="{D335F4D6-070B-0B4A-886C-8AB16787022C}"/>
              </a:ext>
            </a:extLst>
          </p:cNvPr>
          <p:cNvPicPr>
            <a:picLocks noChangeAspect="1"/>
          </p:cNvPicPr>
          <p:nvPr/>
        </p:nvPicPr>
        <p:blipFill>
          <a:blip r:embed="rId3"/>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C86C39C-4EB8-A548-A0C1-36CCE00D5521}"/>
              </a:ext>
            </a:extLst>
          </p:cNvPr>
          <p:cNvSpPr txBox="1">
            <a:spLocks noGrp="1"/>
          </p:cNvSpPr>
          <p:nvPr>
            <p:ph type="title" idx="4294967295"/>
          </p:nvPr>
        </p:nvSpPr>
        <p:spPr>
          <a:xfrm>
            <a:off x="449882" y="522370"/>
            <a:ext cx="11365879" cy="3170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AU" sz="5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Evidence to action</a:t>
            </a:r>
            <a:br>
              <a:rPr kumimoji="0" lang="en-AU" sz="5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4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Advocacy 101: Who’s who and what they do</a:t>
            </a:r>
            <a:br>
              <a:rPr kumimoji="0" lang="en-US" sz="5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br>
              <a:rPr kumimoji="0" lang="en-US" sz="5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Facilitator: Jade McEwan</a:t>
            </a:r>
            <a:endParaRPr kumimoji="0" lang="en-AU" sz="3200" b="0" i="0" u="none" strike="noStrike" kern="100" cap="none" spc="0" normalizeH="0" baseline="0" noProof="0" dirty="0">
              <a:ln>
                <a:noFill/>
              </a:ln>
              <a:solidFill>
                <a:srgbClr val="C04693"/>
              </a:solidFill>
              <a:effectLst/>
              <a:uLnTx/>
              <a:uFillTx/>
              <a:latin typeface="Atkinson Hyperlegible" pitchFamily="2" charset="0"/>
              <a:ea typeface="+mn-ea"/>
              <a:cs typeface="Calibri Light" panose="020F0302020204030204" pitchFamily="34" charset="0"/>
            </a:endParaRPr>
          </a:p>
        </p:txBody>
      </p:sp>
    </p:spTree>
    <p:extLst>
      <p:ext uri="{BB962C8B-B14F-4D97-AF65-F5344CB8AC3E}">
        <p14:creationId xmlns:p14="http://schemas.microsoft.com/office/powerpoint/2010/main" val="208925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B26BD-4D21-3B51-7E6E-8E708F953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CB5B3-2997-5E17-9873-F7A9420B44F9}"/>
              </a:ext>
            </a:extLst>
          </p:cNvPr>
          <p:cNvSpPr>
            <a:spLocks noGrp="1"/>
          </p:cNvSpPr>
          <p:nvPr>
            <p:ph type="title"/>
          </p:nvPr>
        </p:nvSpPr>
        <p:spPr/>
        <p:txBody>
          <a:bodyPr/>
          <a:lstStyle/>
          <a:p>
            <a:r>
              <a:rPr lang="en-US" dirty="0"/>
              <a:t>Break time</a:t>
            </a:r>
          </a:p>
        </p:txBody>
      </p:sp>
      <p:sp>
        <p:nvSpPr>
          <p:cNvPr id="3" name="Content Placeholder 2">
            <a:extLst>
              <a:ext uri="{FF2B5EF4-FFF2-40B4-BE49-F238E27FC236}">
                <a16:creationId xmlns:a16="http://schemas.microsoft.com/office/drawing/2014/main" id="{A4786014-7BCB-BB04-8566-6829EF1E9626}"/>
              </a:ext>
            </a:extLst>
          </p:cNvPr>
          <p:cNvSpPr>
            <a:spLocks noGrp="1"/>
          </p:cNvSpPr>
          <p:nvPr>
            <p:ph idx="1"/>
          </p:nvPr>
        </p:nvSpPr>
        <p:spPr/>
        <p:txBody>
          <a:bodyPr>
            <a:noAutofit/>
          </a:bodyPr>
          <a:lstStyle/>
          <a:p>
            <a:pPr marL="0" indent="0">
              <a:lnSpc>
                <a:spcPct val="150000"/>
              </a:lnSpc>
              <a:spcAft>
                <a:spcPts val="800"/>
              </a:spcAft>
              <a:buSzPct val="100000"/>
              <a:buNone/>
              <a:tabLst>
                <a:tab pos="457200" algn="l"/>
              </a:tabLst>
            </a:pPr>
            <a:r>
              <a:rPr lang="en-US" dirty="0"/>
              <a:t>Time for a 10-minute break!</a:t>
            </a:r>
            <a:br>
              <a:rPr lang="en-US" dirty="0"/>
            </a:br>
            <a:r>
              <a:rPr lang="en-US" dirty="0"/>
              <a:t>✔ Stretch</a:t>
            </a:r>
            <a:br>
              <a:rPr lang="en-US" dirty="0"/>
            </a:br>
            <a:r>
              <a:rPr lang="en-US" dirty="0"/>
              <a:t>✔ Grab a drink</a:t>
            </a:r>
            <a:br>
              <a:rPr lang="en-US" dirty="0"/>
            </a:br>
            <a:r>
              <a:rPr lang="en-US" dirty="0"/>
              <a:t>✔ Rest your eyes</a:t>
            </a:r>
            <a:br>
              <a:rPr lang="en-US" dirty="0"/>
            </a:br>
            <a:r>
              <a:rPr lang="en-US" dirty="0"/>
              <a:t>We will start again soon.</a:t>
            </a:r>
          </a:p>
        </p:txBody>
      </p:sp>
      <p:pic>
        <p:nvPicPr>
          <p:cNvPr id="4" name="Picture 3" descr="A coffee cup with a black background&#10;&#10;AI-generated content may be incorrect.">
            <a:extLst>
              <a:ext uri="{FF2B5EF4-FFF2-40B4-BE49-F238E27FC236}">
                <a16:creationId xmlns:a16="http://schemas.microsoft.com/office/drawing/2014/main" id="{928FD5AE-6C9B-0153-D39D-80BAC98D6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039" y="1989000"/>
            <a:ext cx="4507288" cy="2880000"/>
          </a:xfrm>
          <a:prstGeom prst="rect">
            <a:avLst/>
          </a:prstGeom>
        </p:spPr>
      </p:pic>
    </p:spTree>
    <p:extLst>
      <p:ext uri="{BB962C8B-B14F-4D97-AF65-F5344CB8AC3E}">
        <p14:creationId xmlns:p14="http://schemas.microsoft.com/office/powerpoint/2010/main" val="376962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B7F97-D32D-60C1-07FB-7790468770BB}"/>
            </a:ext>
          </a:extLst>
        </p:cNvPr>
        <p:cNvGrpSpPr/>
        <p:nvPr/>
      </p:nvGrpSpPr>
      <p:grpSpPr>
        <a:xfrm>
          <a:off x="0" y="0"/>
          <a:ext cx="0" cy="0"/>
          <a:chOff x="0" y="0"/>
          <a:chExt cx="0" cy="0"/>
        </a:xfrm>
      </p:grpSpPr>
      <p:pic>
        <p:nvPicPr>
          <p:cNvPr id="5" name="Picture 4" descr="Slide 1&#10;Title: Evidence to action: Exploring knowledge mobilisation 1 May 2025&#10;The lower right-hand side of the slide includes the NDRP logo and the lower half of the slide includes a multi coloured NDRP brand with sweeping lines. &#10;">
            <a:extLst>
              <a:ext uri="{FF2B5EF4-FFF2-40B4-BE49-F238E27FC236}">
                <a16:creationId xmlns:a16="http://schemas.microsoft.com/office/drawing/2014/main" id="{5159EF37-BA6B-8EA3-EFB8-126BE3EA1A51}"/>
              </a:ext>
            </a:extLst>
          </p:cNvPr>
          <p:cNvPicPr>
            <a:picLocks noChangeAspect="1"/>
          </p:cNvPicPr>
          <p:nvPr/>
        </p:nvPicPr>
        <p:blipFill>
          <a:blip r:embed="rId3"/>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19B1D57-C5CE-7789-C784-C3E9A5980FA9}"/>
              </a:ext>
            </a:extLst>
          </p:cNvPr>
          <p:cNvSpPr txBox="1">
            <a:spLocks noGrp="1"/>
          </p:cNvSpPr>
          <p:nvPr>
            <p:ph type="title" idx="4294967295"/>
          </p:nvPr>
        </p:nvSpPr>
        <p:spPr>
          <a:xfrm>
            <a:off x="449882" y="522370"/>
            <a:ext cx="11365879" cy="3170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AU" sz="5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Evidence to action</a:t>
            </a:r>
            <a:br>
              <a:rPr kumimoji="0" lang="en-AU" sz="5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4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Building respectful partnerships</a:t>
            </a:r>
            <a:br>
              <a:rPr kumimoji="0" lang="en-US" sz="5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br>
              <a:rPr kumimoji="0" lang="en-US" sz="5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Facilitator: Linda Steele</a:t>
            </a:r>
            <a:endParaRPr kumimoji="0" lang="en-AU" sz="3200" b="0" i="0" u="none" strike="noStrike" kern="100" cap="none" spc="0" normalizeH="0" baseline="0" noProof="0" dirty="0">
              <a:ln>
                <a:noFill/>
              </a:ln>
              <a:solidFill>
                <a:srgbClr val="C04693"/>
              </a:solidFill>
              <a:effectLst/>
              <a:uLnTx/>
              <a:uFillTx/>
              <a:latin typeface="Atkinson Hyperlegible" pitchFamily="2" charset="0"/>
              <a:ea typeface="+mn-ea"/>
              <a:cs typeface="Calibri Light" panose="020F0302020204030204" pitchFamily="34" charset="0"/>
            </a:endParaRPr>
          </a:p>
        </p:txBody>
      </p:sp>
    </p:spTree>
    <p:extLst>
      <p:ext uri="{BB962C8B-B14F-4D97-AF65-F5344CB8AC3E}">
        <p14:creationId xmlns:p14="http://schemas.microsoft.com/office/powerpoint/2010/main" val="422412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9A0E4-7FE6-4E97-ACC4-09CDD7053829}"/>
            </a:ext>
          </a:extLst>
        </p:cNvPr>
        <p:cNvGrpSpPr/>
        <p:nvPr/>
      </p:nvGrpSpPr>
      <p:grpSpPr>
        <a:xfrm>
          <a:off x="0" y="0"/>
          <a:ext cx="0" cy="0"/>
          <a:chOff x="0" y="0"/>
          <a:chExt cx="0" cy="0"/>
        </a:xfrm>
      </p:grpSpPr>
      <p:pic>
        <p:nvPicPr>
          <p:cNvPr id="5" name="Picture 4" descr="Slide 1&#10;Title: Evidence to action: Exploring knowledge mobilisation 1 May 2025&#10;The lower right-hand side of the slide includes the NDRP logo and the lower half of the slide includes a multi coloured NDRP brand with sweeping lines. &#10;">
            <a:extLst>
              <a:ext uri="{FF2B5EF4-FFF2-40B4-BE49-F238E27FC236}">
                <a16:creationId xmlns:a16="http://schemas.microsoft.com/office/drawing/2014/main" id="{1F416738-5683-EA04-DC0D-93BD3214D447}"/>
              </a:ext>
            </a:extLst>
          </p:cNvPr>
          <p:cNvPicPr>
            <a:picLocks noChangeAspect="1"/>
          </p:cNvPicPr>
          <p:nvPr/>
        </p:nvPicPr>
        <p:blipFill>
          <a:blip r:embed="rId3"/>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FADE263C-1480-77BE-6322-28DEAEAD1D71}"/>
              </a:ext>
            </a:extLst>
          </p:cNvPr>
          <p:cNvSpPr txBox="1">
            <a:spLocks noGrp="1"/>
          </p:cNvSpPr>
          <p:nvPr>
            <p:ph type="title" idx="4294967295"/>
          </p:nvPr>
        </p:nvSpPr>
        <p:spPr>
          <a:xfrm>
            <a:off x="449882" y="522370"/>
            <a:ext cx="11365879" cy="3170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AU" sz="5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Evidence to action</a:t>
            </a:r>
            <a:br>
              <a:rPr kumimoji="0" lang="en-AU" sz="5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4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Resourcing partnerships fairly</a:t>
            </a:r>
            <a:br>
              <a:rPr kumimoji="0" lang="en-US" sz="5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br>
              <a:rPr kumimoji="0" lang="en-US" sz="5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Facilitator: Mayer Sayers</a:t>
            </a:r>
            <a:endParaRPr kumimoji="0" lang="en-AU" sz="3200" b="0" i="0" u="none" strike="noStrike" kern="100" cap="none" spc="0" normalizeH="0" baseline="0" noProof="0" dirty="0">
              <a:ln>
                <a:noFill/>
              </a:ln>
              <a:solidFill>
                <a:srgbClr val="C04693"/>
              </a:solidFill>
              <a:effectLst/>
              <a:uLnTx/>
              <a:uFillTx/>
              <a:latin typeface="Atkinson Hyperlegible" pitchFamily="2" charset="0"/>
              <a:ea typeface="+mn-ea"/>
              <a:cs typeface="Calibri Light" panose="020F0302020204030204" pitchFamily="34" charset="0"/>
            </a:endParaRPr>
          </a:p>
        </p:txBody>
      </p:sp>
    </p:spTree>
    <p:extLst>
      <p:ext uri="{BB962C8B-B14F-4D97-AF65-F5344CB8AC3E}">
        <p14:creationId xmlns:p14="http://schemas.microsoft.com/office/powerpoint/2010/main" val="137939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82E24-08F7-FEB7-FE15-F63C55FA3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7FDD0-5B80-ADBB-B86D-BF6F2CED594F}"/>
              </a:ext>
            </a:extLst>
          </p:cNvPr>
          <p:cNvSpPr>
            <a:spLocks noGrp="1"/>
          </p:cNvSpPr>
          <p:nvPr>
            <p:ph type="title"/>
          </p:nvPr>
        </p:nvSpPr>
        <p:spPr/>
        <p:txBody>
          <a:bodyPr/>
          <a:lstStyle/>
          <a:p>
            <a:r>
              <a:rPr lang="en-US" dirty="0"/>
              <a:t>Break time</a:t>
            </a:r>
          </a:p>
        </p:txBody>
      </p:sp>
      <p:sp>
        <p:nvSpPr>
          <p:cNvPr id="3" name="Content Placeholder 2">
            <a:extLst>
              <a:ext uri="{FF2B5EF4-FFF2-40B4-BE49-F238E27FC236}">
                <a16:creationId xmlns:a16="http://schemas.microsoft.com/office/drawing/2014/main" id="{9479824A-90EE-9679-2308-251E28DB4139}"/>
              </a:ext>
            </a:extLst>
          </p:cNvPr>
          <p:cNvSpPr>
            <a:spLocks noGrp="1"/>
          </p:cNvSpPr>
          <p:nvPr>
            <p:ph idx="1"/>
          </p:nvPr>
        </p:nvSpPr>
        <p:spPr/>
        <p:txBody>
          <a:bodyPr>
            <a:noAutofit/>
          </a:bodyPr>
          <a:lstStyle/>
          <a:p>
            <a:pPr marL="0" indent="0">
              <a:lnSpc>
                <a:spcPct val="150000"/>
              </a:lnSpc>
              <a:spcAft>
                <a:spcPts val="800"/>
              </a:spcAft>
              <a:buSzPct val="100000"/>
              <a:buNone/>
              <a:tabLst>
                <a:tab pos="457200" algn="l"/>
              </a:tabLst>
            </a:pPr>
            <a:r>
              <a:rPr lang="en-US" dirty="0"/>
              <a:t>Time for a 10-minute break!</a:t>
            </a:r>
            <a:br>
              <a:rPr lang="en-US" dirty="0"/>
            </a:br>
            <a:r>
              <a:rPr lang="en-US" dirty="0"/>
              <a:t>✔ Stretch</a:t>
            </a:r>
            <a:br>
              <a:rPr lang="en-US" dirty="0"/>
            </a:br>
            <a:r>
              <a:rPr lang="en-US" dirty="0"/>
              <a:t>✔ Grab a drink</a:t>
            </a:r>
            <a:br>
              <a:rPr lang="en-US" dirty="0"/>
            </a:br>
            <a:r>
              <a:rPr lang="en-US" dirty="0"/>
              <a:t>✔ Rest your eyes</a:t>
            </a:r>
            <a:br>
              <a:rPr lang="en-US" dirty="0"/>
            </a:br>
            <a:r>
              <a:rPr lang="en-US" dirty="0"/>
              <a:t>We will start again soon.</a:t>
            </a:r>
          </a:p>
        </p:txBody>
      </p:sp>
      <p:pic>
        <p:nvPicPr>
          <p:cNvPr id="4" name="Picture 3" descr="A coffee cup with a black background&#10;&#10;AI-generated content may be incorrect.">
            <a:extLst>
              <a:ext uri="{FF2B5EF4-FFF2-40B4-BE49-F238E27FC236}">
                <a16:creationId xmlns:a16="http://schemas.microsoft.com/office/drawing/2014/main" id="{3A078888-9F3B-1F00-AC23-F0584CEB9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039" y="1989000"/>
            <a:ext cx="4507288" cy="2880000"/>
          </a:xfrm>
          <a:prstGeom prst="rect">
            <a:avLst/>
          </a:prstGeom>
        </p:spPr>
      </p:pic>
    </p:spTree>
    <p:extLst>
      <p:ext uri="{BB962C8B-B14F-4D97-AF65-F5344CB8AC3E}">
        <p14:creationId xmlns:p14="http://schemas.microsoft.com/office/powerpoint/2010/main" val="164319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1D0D-5401-2C27-A262-E32EA5CF1F18}"/>
            </a:ext>
          </a:extLst>
        </p:cNvPr>
        <p:cNvGrpSpPr/>
        <p:nvPr/>
      </p:nvGrpSpPr>
      <p:grpSpPr>
        <a:xfrm>
          <a:off x="0" y="0"/>
          <a:ext cx="0" cy="0"/>
          <a:chOff x="0" y="0"/>
          <a:chExt cx="0" cy="0"/>
        </a:xfrm>
      </p:grpSpPr>
      <p:pic>
        <p:nvPicPr>
          <p:cNvPr id="5" name="Picture 4" descr="Slide 1&#10;Title: Evidence to action: Exploring knowledge mobilisation 1 May 2025&#10;The lower right-hand side of the slide includes the NDRP logo and the lower half of the slide includes a multi coloured NDRP brand with sweeping lines. &#10;">
            <a:extLst>
              <a:ext uri="{FF2B5EF4-FFF2-40B4-BE49-F238E27FC236}">
                <a16:creationId xmlns:a16="http://schemas.microsoft.com/office/drawing/2014/main" id="{5794EAED-0513-211F-7F19-4F2A6C38973E}"/>
              </a:ext>
            </a:extLst>
          </p:cNvPr>
          <p:cNvPicPr>
            <a:picLocks noChangeAspect="1"/>
          </p:cNvPicPr>
          <p:nvPr/>
        </p:nvPicPr>
        <p:blipFill>
          <a:blip r:embed="rId3"/>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A5096225-4BBA-F30F-CA45-59E4CE7FC7E8}"/>
              </a:ext>
            </a:extLst>
          </p:cNvPr>
          <p:cNvSpPr txBox="1">
            <a:spLocks noGrp="1"/>
          </p:cNvSpPr>
          <p:nvPr>
            <p:ph type="title" idx="4294967295"/>
          </p:nvPr>
        </p:nvSpPr>
        <p:spPr>
          <a:xfrm>
            <a:off x="449882" y="522370"/>
            <a:ext cx="11365879" cy="3170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AU" sz="5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Evidence to action</a:t>
            </a:r>
            <a:br>
              <a:rPr kumimoji="0" lang="en-AU" sz="5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48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Lessons from practice</a:t>
            </a:r>
            <a:br>
              <a:rPr kumimoji="0" lang="en-US" sz="5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br>
              <a:rPr kumimoji="0" lang="en-US" sz="5400"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b="0"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Facilitator: Dennis Petrie</a:t>
            </a:r>
            <a:endParaRPr kumimoji="0" lang="en-AU" sz="3200" b="0" i="0" u="none" strike="noStrike" kern="100" cap="none" spc="0" normalizeH="0" baseline="0" noProof="0" dirty="0">
              <a:ln>
                <a:noFill/>
              </a:ln>
              <a:solidFill>
                <a:srgbClr val="C04693"/>
              </a:solidFill>
              <a:effectLst/>
              <a:uLnTx/>
              <a:uFillTx/>
              <a:latin typeface="Atkinson Hyperlegible" pitchFamily="2" charset="0"/>
              <a:ea typeface="+mn-ea"/>
              <a:cs typeface="Calibri Light" panose="020F0302020204030204" pitchFamily="34" charset="0"/>
            </a:endParaRPr>
          </a:p>
        </p:txBody>
      </p:sp>
    </p:spTree>
    <p:extLst>
      <p:ext uri="{BB962C8B-B14F-4D97-AF65-F5344CB8AC3E}">
        <p14:creationId xmlns:p14="http://schemas.microsoft.com/office/powerpoint/2010/main" val="365489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F061-02FA-DDC7-87DD-1A6815E044FB}"/>
            </a:ext>
          </a:extLst>
        </p:cNvPr>
        <p:cNvGrpSpPr/>
        <p:nvPr/>
      </p:nvGrpSpPr>
      <p:grpSpPr>
        <a:xfrm>
          <a:off x="0" y="0"/>
          <a:ext cx="0" cy="0"/>
          <a:chOff x="0" y="0"/>
          <a:chExt cx="0" cy="0"/>
        </a:xfrm>
      </p:grpSpPr>
      <p:pic>
        <p:nvPicPr>
          <p:cNvPr id="4" name="Picture 3" descr="A colorful lines on a white background">
            <a:extLst>
              <a:ext uri="{FF2B5EF4-FFF2-40B4-BE49-F238E27FC236}">
                <a16:creationId xmlns:a16="http://schemas.microsoft.com/office/drawing/2014/main" id="{1B77F721-8BF4-04D9-62C9-5D420A753E1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BD3F61-D574-1D87-E4B1-CC6BB27479FB}"/>
              </a:ext>
            </a:extLst>
          </p:cNvPr>
          <p:cNvSpPr>
            <a:spLocks noGrp="1"/>
          </p:cNvSpPr>
          <p:nvPr>
            <p:ph type="title" idx="4294967295"/>
          </p:nvPr>
        </p:nvSpPr>
        <p:spPr>
          <a:xfrm>
            <a:off x="838200" y="200450"/>
            <a:ext cx="10515600" cy="1325563"/>
          </a:xfrm>
        </p:spPr>
        <p:txBody>
          <a:bodyPr/>
          <a:lstStyle/>
          <a:p>
            <a:r>
              <a:rPr lang="en-AU">
                <a:solidFill>
                  <a:srgbClr val="2C3949"/>
                </a:solidFill>
              </a:rPr>
              <a:t>How to engage with the NDRP</a:t>
            </a:r>
          </a:p>
        </p:txBody>
      </p:sp>
      <p:pic>
        <p:nvPicPr>
          <p:cNvPr id="15" name="Picture 14" descr="A white circle with a letter f in it">
            <a:hlinkClick r:id="rId4"/>
            <a:extLst>
              <a:ext uri="{FF2B5EF4-FFF2-40B4-BE49-F238E27FC236}">
                <a16:creationId xmlns:a16="http://schemas.microsoft.com/office/drawing/2014/main" id="{809CFFB6-D7AC-4A98-3C13-A7405120B71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52860" y="5581617"/>
            <a:ext cx="781889" cy="781889"/>
          </a:xfrm>
          <a:prstGeom prst="rect">
            <a:avLst/>
          </a:prstGeom>
        </p:spPr>
      </p:pic>
      <p:pic>
        <p:nvPicPr>
          <p:cNvPr id="19" name="Picture 18" descr="A white circle with black letters in it">
            <a:hlinkClick r:id="rId6"/>
            <a:extLst>
              <a:ext uri="{FF2B5EF4-FFF2-40B4-BE49-F238E27FC236}">
                <a16:creationId xmlns:a16="http://schemas.microsoft.com/office/drawing/2014/main" id="{85F74C5D-F094-956B-1078-09C073887A7B}"/>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890296" y="5251714"/>
            <a:ext cx="799450" cy="799450"/>
          </a:xfrm>
          <a:prstGeom prst="rect">
            <a:avLst/>
          </a:prstGeom>
        </p:spPr>
      </p:pic>
      <p:pic>
        <p:nvPicPr>
          <p:cNvPr id="20" name="Picture 19" descr="A person sitting on grass with a dog">
            <a:extLst>
              <a:ext uri="{FF2B5EF4-FFF2-40B4-BE49-F238E27FC236}">
                <a16:creationId xmlns:a16="http://schemas.microsoft.com/office/drawing/2014/main" id="{EF7BAE69-9177-7331-629D-082CE929C5AC}"/>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4788468" y="1885219"/>
            <a:ext cx="7772400" cy="6074649"/>
          </a:xfrm>
          <a:prstGeom prst="rect">
            <a:avLst/>
          </a:prstGeom>
        </p:spPr>
      </p:pic>
      <p:grpSp>
        <p:nvGrpSpPr>
          <p:cNvPr id="6" name="Group 5" descr="Slide 26&#10;Title: How to engage with the NDRP &#10;Decorative icons and text reads:&#10;• Email: info@ndrp.org.au&#10;• Phone: 03 9000 3813&#10;• Subscribe to our newsletter at www.ndrp.org.au for updates&#10;• Follow us on Facebook and LinkedIn&#10;">
            <a:extLst>
              <a:ext uri="{FF2B5EF4-FFF2-40B4-BE49-F238E27FC236}">
                <a16:creationId xmlns:a16="http://schemas.microsoft.com/office/drawing/2014/main" id="{3B722152-FD81-0426-8D50-C8CE493FFB3D}"/>
              </a:ext>
            </a:extLst>
          </p:cNvPr>
          <p:cNvGrpSpPr/>
          <p:nvPr/>
        </p:nvGrpSpPr>
        <p:grpSpPr>
          <a:xfrm>
            <a:off x="934749" y="1265460"/>
            <a:ext cx="6463361" cy="3496932"/>
            <a:chOff x="966139" y="434392"/>
            <a:chExt cx="6463361" cy="3496932"/>
          </a:xfrm>
        </p:grpSpPr>
        <p:sp>
          <p:nvSpPr>
            <p:cNvPr id="27" name="Text Placeholder 2" descr="Email: info@ndrp.org.au&#10;Phone: 03 9000 3813&#10;Subscribe to our newsletter at www.ndrp.org.au for updates&#10;">
              <a:extLst>
                <a:ext uri="{FF2B5EF4-FFF2-40B4-BE49-F238E27FC236}">
                  <a16:creationId xmlns:a16="http://schemas.microsoft.com/office/drawing/2014/main" id="{836609A4-88E8-4515-A2F3-63033D5AE91B}"/>
                </a:ext>
              </a:extLst>
            </p:cNvPr>
            <p:cNvSpPr txBox="1"/>
            <p:nvPr/>
          </p:nvSpPr>
          <p:spPr>
            <a:xfrm>
              <a:off x="1787185" y="434392"/>
              <a:ext cx="5642315" cy="349693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200"/>
                </a:spcBef>
                <a:buFont typeface="Arial" panose="020B0604020202020204" pitchFamily="34" charset="0"/>
                <a:buNone/>
              </a:pPr>
              <a:r>
                <a:rPr lang="en-AU" sz="2400" dirty="0">
                  <a:solidFill>
                    <a:schemeClr val="tx2">
                      <a:lumMod val="75000"/>
                    </a:schemeClr>
                  </a:solidFill>
                </a:rPr>
                <a:t>Email: </a:t>
              </a:r>
              <a:r>
                <a:rPr lang="en-AU" sz="2400" dirty="0">
                  <a:solidFill>
                    <a:schemeClr val="tx2">
                      <a:lumMod val="75000"/>
                    </a:schemeClr>
                  </a:solidFill>
                  <a:hlinkClick r:id="rId9">
                    <a:extLst>
                      <a:ext uri="{A12FA001-AC4F-418D-AE19-62706E023703}">
                        <ahyp:hlinkClr xmlns:ahyp="http://schemas.microsoft.com/office/drawing/2018/hyperlinkcolor" val="tx"/>
                      </a:ext>
                    </a:extLst>
                  </a:hlinkClick>
                </a:rPr>
                <a:t>info@ndrp.org.au</a:t>
              </a:r>
              <a:endParaRPr lang="en-AU" sz="2400" dirty="0">
                <a:solidFill>
                  <a:schemeClr val="tx2">
                    <a:lumMod val="75000"/>
                  </a:schemeClr>
                </a:solidFill>
              </a:endParaRPr>
            </a:p>
            <a:p>
              <a:pPr marL="0" indent="0">
                <a:lnSpc>
                  <a:spcPct val="100000"/>
                </a:lnSpc>
                <a:spcBef>
                  <a:spcPts val="2200"/>
                </a:spcBef>
                <a:buFont typeface="Arial" panose="020B0604020202020204" pitchFamily="34" charset="0"/>
                <a:buNone/>
              </a:pPr>
              <a:r>
                <a:rPr lang="en-AU" sz="2400" dirty="0">
                  <a:solidFill>
                    <a:schemeClr val="tx2">
                      <a:lumMod val="75000"/>
                    </a:schemeClr>
                  </a:solidFill>
                </a:rPr>
                <a:t>Phone: 03 9000 3813 </a:t>
              </a:r>
              <a:r>
                <a:rPr lang="en-US" sz="2400" dirty="0">
                  <a:solidFill>
                    <a:schemeClr val="tx2">
                      <a:lumMod val="75000"/>
                    </a:schemeClr>
                  </a:solidFill>
                </a:rPr>
                <a:t>SMS only number: 0485 931 168</a:t>
              </a:r>
              <a:endParaRPr lang="en-AU" sz="2400" dirty="0">
                <a:solidFill>
                  <a:schemeClr val="tx2">
                    <a:lumMod val="75000"/>
                  </a:schemeClr>
                </a:solidFill>
              </a:endParaRPr>
            </a:p>
            <a:p>
              <a:pPr marL="0" indent="0">
                <a:lnSpc>
                  <a:spcPct val="110000"/>
                </a:lnSpc>
                <a:spcBef>
                  <a:spcPts val="2200"/>
                </a:spcBef>
                <a:buFont typeface="Arial" panose="020B0604020202020204" pitchFamily="34" charset="0"/>
                <a:buNone/>
              </a:pPr>
              <a:r>
                <a:rPr lang="en-AU" sz="2400" dirty="0">
                  <a:solidFill>
                    <a:schemeClr val="tx2">
                      <a:lumMod val="75000"/>
                    </a:schemeClr>
                  </a:solidFill>
                </a:rPr>
                <a:t>Subscribe to our newsletter at </a:t>
              </a:r>
              <a:r>
                <a:rPr lang="en-AU" sz="2400" dirty="0">
                  <a:solidFill>
                    <a:schemeClr val="tx2">
                      <a:lumMod val="75000"/>
                    </a:schemeClr>
                  </a:solidFill>
                  <a:hlinkClick r:id="rId10">
                    <a:extLst>
                      <a:ext uri="{A12FA001-AC4F-418D-AE19-62706E023703}">
                        <ahyp:hlinkClr xmlns:ahyp="http://schemas.microsoft.com/office/drawing/2018/hyperlinkcolor" val="tx"/>
                      </a:ext>
                    </a:extLst>
                  </a:hlinkClick>
                </a:rPr>
                <a:t>www.ndrp.org.au</a:t>
              </a:r>
              <a:r>
                <a:rPr lang="en-AU" sz="2400" dirty="0">
                  <a:solidFill>
                    <a:schemeClr val="tx2">
                      <a:lumMod val="75000"/>
                    </a:schemeClr>
                  </a:solidFill>
                </a:rPr>
                <a:t> for updates</a:t>
              </a:r>
            </a:p>
          </p:txBody>
        </p:sp>
        <p:grpSp>
          <p:nvGrpSpPr>
            <p:cNvPr id="5" name="Group 4">
              <a:extLst>
                <a:ext uri="{FF2B5EF4-FFF2-40B4-BE49-F238E27FC236}">
                  <a16:creationId xmlns:a16="http://schemas.microsoft.com/office/drawing/2014/main" id="{CD152DA3-3E89-9C2A-0539-1F8F3E0696AC}"/>
                </a:ext>
              </a:extLst>
            </p:cNvPr>
            <p:cNvGrpSpPr/>
            <p:nvPr/>
          </p:nvGrpSpPr>
          <p:grpSpPr>
            <a:xfrm>
              <a:off x="966139" y="434392"/>
              <a:ext cx="708490" cy="2682106"/>
              <a:chOff x="966139" y="2015542"/>
              <a:chExt cx="708490" cy="2682106"/>
            </a:xfrm>
          </p:grpSpPr>
          <p:pic>
            <p:nvPicPr>
              <p:cNvPr id="8" name="Picture 7">
                <a:extLst>
                  <a:ext uri="{FF2B5EF4-FFF2-40B4-BE49-F238E27FC236}">
                    <a16:creationId xmlns:a16="http://schemas.microsoft.com/office/drawing/2014/main" id="{F69F66A6-6A2F-5D11-CC68-D8D81EF6111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966139" y="2015542"/>
                <a:ext cx="595935" cy="617737"/>
              </a:xfrm>
              <a:prstGeom prst="rect">
                <a:avLst/>
              </a:prstGeom>
            </p:spPr>
          </p:pic>
          <p:pic>
            <p:nvPicPr>
              <p:cNvPr id="31" name="Picture 30">
                <a:extLst>
                  <a:ext uri="{FF2B5EF4-FFF2-40B4-BE49-F238E27FC236}">
                    <a16:creationId xmlns:a16="http://schemas.microsoft.com/office/drawing/2014/main" id="{590FFC3D-1FB8-96A6-17E4-ABAC2AD32F3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66139" y="2926769"/>
                <a:ext cx="595935" cy="595935"/>
              </a:xfrm>
              <a:prstGeom prst="rect">
                <a:avLst/>
              </a:prstGeom>
            </p:spPr>
          </p:pic>
          <p:pic>
            <p:nvPicPr>
              <p:cNvPr id="34" name="Picture 33">
                <a:extLst>
                  <a:ext uri="{FF2B5EF4-FFF2-40B4-BE49-F238E27FC236}">
                    <a16:creationId xmlns:a16="http://schemas.microsoft.com/office/drawing/2014/main" id="{A9832366-3C48-4B0D-D74C-910EA08A1812}"/>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014858" y="3937427"/>
                <a:ext cx="659771" cy="760221"/>
              </a:xfrm>
              <a:prstGeom prst="rect">
                <a:avLst/>
              </a:prstGeom>
            </p:spPr>
          </p:pic>
        </p:grpSp>
      </p:grpSp>
      <p:sp>
        <p:nvSpPr>
          <p:cNvPr id="10" name="TextBox 9" descr="Follow us on Facebook and LinkedIn&#10;">
            <a:extLst>
              <a:ext uri="{FF2B5EF4-FFF2-40B4-BE49-F238E27FC236}">
                <a16:creationId xmlns:a16="http://schemas.microsoft.com/office/drawing/2014/main" id="{E8D0096D-EE81-E84E-7CEA-DAE8ABE6942D}"/>
              </a:ext>
            </a:extLst>
          </p:cNvPr>
          <p:cNvSpPr txBox="1"/>
          <p:nvPr/>
        </p:nvSpPr>
        <p:spPr>
          <a:xfrm rot="20767735">
            <a:off x="1497984" y="4466095"/>
            <a:ext cx="6281736" cy="464871"/>
          </a:xfrm>
          <a:prstGeom prst="rect">
            <a:avLst/>
          </a:prstGeom>
          <a:noFill/>
        </p:spPr>
        <p:txBody>
          <a:bodyPr wrap="square">
            <a:spAutoFit/>
          </a:bodyPr>
          <a:lstStyle/>
          <a:p>
            <a:pPr marL="0" indent="0">
              <a:lnSpc>
                <a:spcPct val="150000"/>
              </a:lnSpc>
              <a:spcBef>
                <a:spcPts val="2200"/>
              </a:spcBef>
              <a:buNone/>
            </a:pPr>
            <a:r>
              <a:rPr lang="en-AU" sz="1800">
                <a:solidFill>
                  <a:schemeClr val="bg1"/>
                </a:solidFill>
              </a:rPr>
              <a:t>Follow us on Facebook and LinkedIn</a:t>
            </a:r>
          </a:p>
        </p:txBody>
      </p:sp>
    </p:spTree>
    <p:extLst>
      <p:ext uri="{BB962C8B-B14F-4D97-AF65-F5344CB8AC3E}">
        <p14:creationId xmlns:p14="http://schemas.microsoft.com/office/powerpoint/2010/main" val="159606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lide 2&#10;Title: Acknowledgement of Country &#10;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10;">
            <a:extLst>
              <a:ext uri="{FF2B5EF4-FFF2-40B4-BE49-F238E27FC236}">
                <a16:creationId xmlns:a16="http://schemas.microsoft.com/office/drawing/2014/main" id="{28E3478C-AF89-5B18-08CB-DBF77C562EA1}"/>
              </a:ext>
              <a:ext uri="{C183D7F6-B498-43B3-948B-1728B52AA6E4}">
                <adec:decorative xmlns:adec="http://schemas.microsoft.com/office/drawing/2017/decorative" val="0"/>
              </a:ext>
            </a:extLst>
          </p:cNvPr>
          <p:cNvSpPr/>
          <p:nvPr/>
        </p:nvSpPr>
        <p:spPr>
          <a:xfrm>
            <a:off x="0" y="1653539"/>
            <a:ext cx="12192000" cy="37033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F2186-1726-A6E1-6914-D12119D293B2}"/>
              </a:ext>
            </a:extLst>
          </p:cNvPr>
          <p:cNvSpPr>
            <a:spLocks noGrp="1"/>
          </p:cNvSpPr>
          <p:nvPr>
            <p:ph type="ctrTitle"/>
          </p:nvPr>
        </p:nvSpPr>
        <p:spPr>
          <a:xfrm>
            <a:off x="1548987" y="1770042"/>
            <a:ext cx="9322848" cy="3470313"/>
          </a:xfrm>
        </p:spPr>
        <p:txBody>
          <a:bodyPr>
            <a:noAutofit/>
          </a:bodyPr>
          <a:lstStyle/>
          <a:p>
            <a:pPr>
              <a:spcBef>
                <a:spcPts val="1200"/>
              </a:spcBef>
              <a:spcAft>
                <a:spcPts val="1200"/>
              </a:spcAft>
            </a:pPr>
            <a:r>
              <a:rPr lang="en-AU" sz="2800" b="1" u="none" strike="noStrike">
                <a:solidFill>
                  <a:srgbClr val="5585A7"/>
                </a:solidFill>
                <a:effectLst/>
                <a:latin typeface="Calibri" panose="020F0502020204030204" pitchFamily="34" charset="0"/>
              </a:rPr>
              <a:t>Acknowledgement of Country</a:t>
            </a:r>
            <a:br>
              <a:rPr lang="en-AU" sz="2800" b="1" u="none" strike="noStrike">
                <a:solidFill>
                  <a:srgbClr val="000001"/>
                </a:solidFill>
                <a:effectLst/>
                <a:latin typeface="Calibri" panose="020F0502020204030204" pitchFamily="34" charset="0"/>
              </a:rPr>
            </a:br>
            <a:br>
              <a:rPr lang="en-AU" sz="1200">
                <a:solidFill>
                  <a:srgbClr val="000001"/>
                </a:solidFill>
                <a:latin typeface="Calibri" panose="020F0502020204030204" pitchFamily="34" charset="0"/>
              </a:rPr>
            </a:br>
            <a:r>
              <a:rPr lang="en-AU" sz="2800" b="0" u="none" strike="noStrike">
                <a:solidFill>
                  <a:srgbClr val="000001"/>
                </a:solidFill>
                <a:effectLst/>
                <a:latin typeface="Calibri" panose="020F0502020204030204" pitchFamily="34" charset="0"/>
              </a:rPr>
              <a:t>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a:t>
            </a:r>
            <a:endParaRPr lang="en-US" sz="2800"/>
          </a:p>
        </p:txBody>
      </p:sp>
    </p:spTree>
    <p:extLst>
      <p:ext uri="{BB962C8B-B14F-4D97-AF65-F5344CB8AC3E}">
        <p14:creationId xmlns:p14="http://schemas.microsoft.com/office/powerpoint/2010/main" val="250396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C656-A077-663C-0399-2956C55D49A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FF4207E-1697-82F6-C58A-2F2FB33DCEF0}"/>
              </a:ext>
            </a:extLst>
          </p:cNvPr>
          <p:cNvSpPr>
            <a:spLocks noGrp="1"/>
          </p:cNvSpPr>
          <p:nvPr>
            <p:ph sz="half" idx="1"/>
          </p:nvPr>
        </p:nvSpPr>
        <p:spPr/>
        <p:txBody>
          <a:bodyPr>
            <a:no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Welcome and framing</a:t>
            </a:r>
          </a:p>
          <a:p>
            <a:pPr marL="342900" lvl="0" indent="-342900">
              <a:lnSpc>
                <a:spcPct val="115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Launch of the DANA Report</a:t>
            </a:r>
          </a:p>
          <a:p>
            <a:pPr marL="342900" lvl="0" indent="-342900">
              <a:lnSpc>
                <a:spcPct val="115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Advocacy 101: Who’s who and what they do</a:t>
            </a:r>
          </a:p>
          <a:p>
            <a:pPr marL="0" lvl="0" indent="0">
              <a:lnSpc>
                <a:spcPct val="115000"/>
              </a:lnSpc>
              <a:spcAft>
                <a:spcPts val="800"/>
              </a:spcAft>
              <a:buSzPts val="1000"/>
              <a:buNone/>
              <a:tabLst>
                <a:tab pos="457200" algn="l"/>
              </a:tabLst>
            </a:pPr>
            <a:r>
              <a:rPr lang="en-US" b="1" dirty="0">
                <a:solidFill>
                  <a:srgbClr val="BF4593"/>
                </a:solidFill>
                <a:latin typeface="Calibri" panose="020F0502020204030204" pitchFamily="34" charset="0"/>
                <a:ea typeface="Calibri" panose="020F0502020204030204" pitchFamily="34" charset="0"/>
                <a:cs typeface="Calibri" panose="020F0502020204030204" pitchFamily="34" charset="0"/>
              </a:rPr>
              <a:t>Break 10 mins</a:t>
            </a:r>
          </a:p>
        </p:txBody>
      </p:sp>
      <p:sp>
        <p:nvSpPr>
          <p:cNvPr id="4" name="Content Placeholder 3">
            <a:extLst>
              <a:ext uri="{FF2B5EF4-FFF2-40B4-BE49-F238E27FC236}">
                <a16:creationId xmlns:a16="http://schemas.microsoft.com/office/drawing/2014/main" id="{BEEFCDC7-EC85-6EAA-55DD-968E88ED21C3}"/>
              </a:ext>
            </a:extLst>
          </p:cNvPr>
          <p:cNvSpPr>
            <a:spLocks noGrp="1"/>
          </p:cNvSpPr>
          <p:nvPr>
            <p:ph sz="half" idx="2"/>
          </p:nvPr>
        </p:nvSpPr>
        <p:spPr>
          <a:xfrm>
            <a:off x="6729413" y="1825626"/>
            <a:ext cx="5181600" cy="3621019"/>
          </a:xfrm>
        </p:spPr>
        <p:txBody>
          <a:bodyPr/>
          <a:lstStyle/>
          <a:p>
            <a:pPr marL="34290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Building respectful partnerships</a:t>
            </a:r>
          </a:p>
          <a:p>
            <a:pPr marL="342900" lvl="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Resourcing partnerships fairly </a:t>
            </a:r>
          </a:p>
          <a:p>
            <a:pPr marL="0" lvl="0" indent="0">
              <a:lnSpc>
                <a:spcPct val="115000"/>
              </a:lnSpc>
              <a:spcAft>
                <a:spcPts val="800"/>
              </a:spcAft>
              <a:buSzPts val="1000"/>
              <a:buNone/>
              <a:tabLst>
                <a:tab pos="457200" algn="l"/>
              </a:tabLst>
            </a:pPr>
            <a:r>
              <a:rPr lang="en-US" b="1" dirty="0">
                <a:solidFill>
                  <a:srgbClr val="BF4593"/>
                </a:solidFill>
                <a:latin typeface="Calibri" panose="020F0502020204030204" pitchFamily="34" charset="0"/>
                <a:ea typeface="Calibri" panose="020F0502020204030204" pitchFamily="34" charset="0"/>
                <a:cs typeface="Calibri" panose="020F0502020204030204" pitchFamily="34" charset="0"/>
              </a:rPr>
              <a:t>Break 10 mins</a:t>
            </a:r>
          </a:p>
          <a:p>
            <a:pPr marL="342900" lvl="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Lessons from practice</a:t>
            </a:r>
          </a:p>
          <a:p>
            <a:pPr marL="342900" lvl="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Closing and next steps</a:t>
            </a:r>
            <a:endParaRPr lang="en-AU" dirty="0"/>
          </a:p>
        </p:txBody>
      </p:sp>
    </p:spTree>
    <p:extLst>
      <p:ext uri="{BB962C8B-B14F-4D97-AF65-F5344CB8AC3E}">
        <p14:creationId xmlns:p14="http://schemas.microsoft.com/office/powerpoint/2010/main" val="386774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BEEE-08F2-1DFA-C6CD-17491ECF12BD}"/>
              </a:ext>
            </a:extLst>
          </p:cNvPr>
          <p:cNvSpPr>
            <a:spLocks noGrp="1"/>
          </p:cNvSpPr>
          <p:nvPr>
            <p:ph type="title"/>
          </p:nvPr>
        </p:nvSpPr>
        <p:spPr>
          <a:xfrm>
            <a:off x="838200" y="365125"/>
            <a:ext cx="10515600" cy="1325563"/>
          </a:xfrm>
        </p:spPr>
        <p:txBody>
          <a:bodyPr anchor="ctr">
            <a:normAutofit/>
          </a:bodyPr>
          <a:lstStyle/>
          <a:p>
            <a:r>
              <a:rPr lang="en-US" dirty="0"/>
              <a:t>Framing</a:t>
            </a:r>
            <a:endParaRPr lang="en-AU" dirty="0"/>
          </a:p>
        </p:txBody>
      </p:sp>
      <p:graphicFrame>
        <p:nvGraphicFramePr>
          <p:cNvPr id="4" name="Table 3">
            <a:extLst>
              <a:ext uri="{FF2B5EF4-FFF2-40B4-BE49-F238E27FC236}">
                <a16:creationId xmlns:a16="http://schemas.microsoft.com/office/drawing/2014/main" id="{33C9858A-A9F9-978D-CC20-FC7729F79459}"/>
              </a:ext>
            </a:extLst>
          </p:cNvPr>
          <p:cNvGraphicFramePr>
            <a:graphicFrameLocks noGrp="1"/>
          </p:cNvGraphicFramePr>
          <p:nvPr>
            <p:extLst>
              <p:ext uri="{D42A27DB-BD31-4B8C-83A1-F6EECF244321}">
                <p14:modId xmlns:p14="http://schemas.microsoft.com/office/powerpoint/2010/main" val="2777492120"/>
              </p:ext>
            </p:extLst>
          </p:nvPr>
        </p:nvGraphicFramePr>
        <p:xfrm>
          <a:off x="838200" y="1690688"/>
          <a:ext cx="10515602" cy="4018233"/>
        </p:xfrm>
        <a:graphic>
          <a:graphicData uri="http://schemas.openxmlformats.org/drawingml/2006/table">
            <a:tbl>
              <a:tblPr firstRow="1" bandRow="1">
                <a:tableStyleId>{7E9639D4-E3E2-4D34-9284-5A2195B3D0D7}</a:tableStyleId>
              </a:tblPr>
              <a:tblGrid>
                <a:gridCol w="3539117">
                  <a:extLst>
                    <a:ext uri="{9D8B030D-6E8A-4147-A177-3AD203B41FA5}">
                      <a16:colId xmlns:a16="http://schemas.microsoft.com/office/drawing/2014/main" val="2084756105"/>
                    </a:ext>
                  </a:extLst>
                </a:gridCol>
                <a:gridCol w="3394149">
                  <a:extLst>
                    <a:ext uri="{9D8B030D-6E8A-4147-A177-3AD203B41FA5}">
                      <a16:colId xmlns:a16="http://schemas.microsoft.com/office/drawing/2014/main" val="1595981462"/>
                    </a:ext>
                  </a:extLst>
                </a:gridCol>
                <a:gridCol w="3582336">
                  <a:extLst>
                    <a:ext uri="{9D8B030D-6E8A-4147-A177-3AD203B41FA5}">
                      <a16:colId xmlns:a16="http://schemas.microsoft.com/office/drawing/2014/main" val="3740465914"/>
                    </a:ext>
                  </a:extLst>
                </a:gridCol>
              </a:tblGrid>
              <a:tr h="387300">
                <a:tc>
                  <a:txBody>
                    <a:bodyPr/>
                    <a:lstStyle/>
                    <a:p>
                      <a:pPr algn="ctr">
                        <a:buNone/>
                      </a:pPr>
                      <a:r>
                        <a:rPr lang="en-AU" sz="2000" kern="100" dirty="0">
                          <a:effectLst/>
                        </a:rPr>
                        <a:t>What works</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nchor="ctr">
                    <a:solidFill>
                      <a:srgbClr val="2C3949"/>
                    </a:solidFill>
                  </a:tcPr>
                </a:tc>
                <a:tc>
                  <a:txBody>
                    <a:bodyPr/>
                    <a:lstStyle/>
                    <a:p>
                      <a:pPr algn="ctr">
                        <a:buNone/>
                      </a:pPr>
                      <a:r>
                        <a:rPr lang="en-AU" sz="2000" kern="100" dirty="0">
                          <a:effectLst/>
                        </a:rPr>
                        <a:t>What gets in the way</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nchor="ctr">
                    <a:solidFill>
                      <a:srgbClr val="2C3949"/>
                    </a:solidFill>
                  </a:tcPr>
                </a:tc>
                <a:tc>
                  <a:txBody>
                    <a:bodyPr/>
                    <a:lstStyle/>
                    <a:p>
                      <a:pPr algn="ctr">
                        <a:buNone/>
                      </a:pPr>
                      <a:r>
                        <a:rPr lang="en-AU" sz="2000" kern="100" dirty="0">
                          <a:effectLst/>
                        </a:rPr>
                        <a:t>What we’re learning</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nchor="ctr">
                    <a:solidFill>
                      <a:srgbClr val="2C3949"/>
                    </a:solidFill>
                  </a:tcPr>
                </a:tc>
                <a:extLst>
                  <a:ext uri="{0D108BD9-81ED-4DB2-BD59-A6C34878D82A}">
                    <a16:rowId xmlns:a16="http://schemas.microsoft.com/office/drawing/2014/main" val="4278222427"/>
                  </a:ext>
                </a:extLst>
              </a:tr>
              <a:tr h="663942">
                <a:tc>
                  <a:txBody>
                    <a:bodyPr/>
                    <a:lstStyle/>
                    <a:p>
                      <a:pPr>
                        <a:buNone/>
                      </a:pPr>
                      <a:r>
                        <a:rPr lang="en-AU" sz="1800" kern="100" dirty="0">
                          <a:effectLst/>
                        </a:rPr>
                        <a:t>Start together, not just end together</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Fast-moving policy cycles vs. slow research timelines</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Real partnership is a way of working, not a one-time meeting</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extLst>
                  <a:ext uri="{0D108BD9-81ED-4DB2-BD59-A6C34878D82A}">
                    <a16:rowId xmlns:a16="http://schemas.microsoft.com/office/drawing/2014/main" val="4038616131"/>
                  </a:ext>
                </a:extLst>
              </a:tr>
              <a:tr h="663942">
                <a:tc>
                  <a:txBody>
                    <a:bodyPr/>
                    <a:lstStyle/>
                    <a:p>
                      <a:pPr>
                        <a:buNone/>
                      </a:pPr>
                      <a:r>
                        <a:rPr lang="en-AU" sz="1800" kern="100" dirty="0">
                          <a:effectLst/>
                        </a:rPr>
                        <a:t>Shared purpose and strong relationships</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Rigid systems</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Mobilising evidence means shaping research together</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extLst>
                  <a:ext uri="{0D108BD9-81ED-4DB2-BD59-A6C34878D82A}">
                    <a16:rowId xmlns:a16="http://schemas.microsoft.com/office/drawing/2014/main" val="766617206"/>
                  </a:ext>
                </a:extLst>
              </a:tr>
              <a:tr h="663942">
                <a:tc>
                  <a:txBody>
                    <a:bodyPr/>
                    <a:lstStyle/>
                    <a:p>
                      <a:pPr>
                        <a:buNone/>
                      </a:pPr>
                      <a:r>
                        <a:rPr lang="en-AU" sz="1800" kern="100" dirty="0">
                          <a:effectLst/>
                        </a:rPr>
                        <a:t>Clarity, accessibility, and timing</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Tokenism and missed follow-through</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Advice for researchers: work with policy, not just about it</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extLst>
                  <a:ext uri="{0D108BD9-81ED-4DB2-BD59-A6C34878D82A}">
                    <a16:rowId xmlns:a16="http://schemas.microsoft.com/office/drawing/2014/main" val="486829996"/>
                  </a:ext>
                </a:extLst>
              </a:tr>
              <a:tr h="663942">
                <a:tc>
                  <a:txBody>
                    <a:bodyPr/>
                    <a:lstStyle/>
                    <a:p>
                      <a:pPr>
                        <a:buNone/>
                      </a:pPr>
                      <a:r>
                        <a:rPr lang="en-AU" sz="1800" kern="100" dirty="0">
                          <a:effectLst/>
                        </a:rPr>
                        <a:t>Disability-led design</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Invisible or excluded voices</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Advice for policymakers is listen to different kinds of knowledge</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extLst>
                  <a:ext uri="{0D108BD9-81ED-4DB2-BD59-A6C34878D82A}">
                    <a16:rowId xmlns:a16="http://schemas.microsoft.com/office/drawing/2014/main" val="98036171"/>
                  </a:ext>
                </a:extLst>
              </a:tr>
              <a:tr h="975165">
                <a:tc>
                  <a:txBody>
                    <a:bodyPr/>
                    <a:lstStyle/>
                    <a:p>
                      <a:pPr>
                        <a:buNone/>
                      </a:pPr>
                      <a:r>
                        <a:rPr lang="en-AU" sz="1800" kern="100" dirty="0">
                          <a:effectLst/>
                        </a:rPr>
                        <a:t> </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Barriers to access and understanding</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tc>
                  <a:txBody>
                    <a:bodyPr/>
                    <a:lstStyle/>
                    <a:p>
                      <a:pPr>
                        <a:buNone/>
                      </a:pPr>
                      <a:r>
                        <a:rPr lang="en-AU" sz="1800" kern="100" dirty="0">
                          <a:effectLst/>
                        </a:rPr>
                        <a:t>Change is possible when we bridge lived experience and system design</a:t>
                      </a: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txBody>
                  <a:tcPr marL="41935" marR="41935" marT="0" marB="0"/>
                </a:tc>
                <a:extLst>
                  <a:ext uri="{0D108BD9-81ED-4DB2-BD59-A6C34878D82A}">
                    <a16:rowId xmlns:a16="http://schemas.microsoft.com/office/drawing/2014/main" val="2148668786"/>
                  </a:ext>
                </a:extLst>
              </a:tr>
            </a:tbl>
          </a:graphicData>
        </a:graphic>
      </p:graphicFrame>
    </p:spTree>
    <p:extLst>
      <p:ext uri="{BB962C8B-B14F-4D97-AF65-F5344CB8AC3E}">
        <p14:creationId xmlns:p14="http://schemas.microsoft.com/office/powerpoint/2010/main" val="152821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17CF-FE4E-F0CB-992B-FBE8E0F24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1DCC6-B261-5421-8CED-3155AA426F71}"/>
              </a:ext>
            </a:extLst>
          </p:cNvPr>
          <p:cNvSpPr>
            <a:spLocks noGrp="1"/>
          </p:cNvSpPr>
          <p:nvPr>
            <p:ph type="title"/>
          </p:nvPr>
        </p:nvSpPr>
        <p:spPr>
          <a:xfrm>
            <a:off x="838200" y="365125"/>
            <a:ext cx="10515600" cy="1325563"/>
          </a:xfrm>
        </p:spPr>
        <p:txBody>
          <a:bodyPr anchor="ctr">
            <a:normAutofit/>
          </a:bodyPr>
          <a:lstStyle/>
          <a:p>
            <a:r>
              <a:rPr lang="en-US" dirty="0"/>
              <a:t>Resource pack overview</a:t>
            </a:r>
          </a:p>
        </p:txBody>
      </p:sp>
      <p:graphicFrame>
        <p:nvGraphicFramePr>
          <p:cNvPr id="5" name="Content Placeholder 2">
            <a:extLst>
              <a:ext uri="{FF2B5EF4-FFF2-40B4-BE49-F238E27FC236}">
                <a16:creationId xmlns:a16="http://schemas.microsoft.com/office/drawing/2014/main" id="{AFF289AE-5B4B-158A-12E9-FB2779607596}"/>
              </a:ext>
            </a:extLst>
          </p:cNvPr>
          <p:cNvGraphicFramePr>
            <a:graphicFrameLocks noGrp="1"/>
          </p:cNvGraphicFramePr>
          <p:nvPr>
            <p:ph idx="1"/>
            <p:extLst>
              <p:ext uri="{D42A27DB-BD31-4B8C-83A1-F6EECF244321}">
                <p14:modId xmlns:p14="http://schemas.microsoft.com/office/powerpoint/2010/main" val="2740950594"/>
              </p:ext>
            </p:extLst>
          </p:nvPr>
        </p:nvGraphicFramePr>
        <p:xfrm>
          <a:off x="838200" y="1825625"/>
          <a:ext cx="10515600" cy="3775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65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A3540B-CFE1-C08B-1B96-2034CDC8F907}"/>
              </a:ext>
            </a:extLst>
          </p:cNvPr>
          <p:cNvSpPr>
            <a:spLocks noGrp="1"/>
          </p:cNvSpPr>
          <p:nvPr>
            <p:ph type="ctrTitle"/>
          </p:nvPr>
        </p:nvSpPr>
        <p:spPr>
          <a:xfrm>
            <a:off x="681878" y="531942"/>
            <a:ext cx="8624046"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100000"/>
              </a:lnSpc>
              <a:spcBef>
                <a:spcPts val="1000"/>
              </a:spcBef>
              <a:defRPr/>
            </a:pPr>
            <a:r>
              <a:rPr lang="en-AU" b="1" i="1" kern="100" dirty="0">
                <a:solidFill>
                  <a:srgbClr val="C04693"/>
                </a:solidFill>
                <a:latin typeface="Atkinson Hyperlegible" pitchFamily="2" charset="0"/>
                <a:ea typeface="+mn-ea"/>
                <a:cs typeface="Calibri" panose="020F0502020204030204" pitchFamily="34" charset="0"/>
              </a:rPr>
              <a:t>Co-design Partnerships: </a:t>
            </a:r>
            <a:br>
              <a:rPr lang="en-AU" b="1" i="1" kern="100" dirty="0">
                <a:solidFill>
                  <a:srgbClr val="C04693"/>
                </a:solidFill>
                <a:latin typeface="Atkinson Hyperlegible" pitchFamily="2" charset="0"/>
                <a:ea typeface="+mn-ea"/>
                <a:cs typeface="Calibri" panose="020F0502020204030204" pitchFamily="34" charset="0"/>
              </a:rPr>
            </a:br>
            <a:r>
              <a:rPr lang="en-AU" b="1" i="1" kern="100" dirty="0">
                <a:solidFill>
                  <a:srgbClr val="C04693"/>
                </a:solidFill>
                <a:latin typeface="Atkinson Hyperlegible" pitchFamily="2" charset="0"/>
                <a:ea typeface="+mn-ea"/>
                <a:cs typeface="Calibri" panose="020F0502020204030204" pitchFamily="34" charset="0"/>
              </a:rPr>
              <a:t>A Mutual Exchange</a:t>
            </a:r>
            <a:endParaRPr kumimoji="0" lang="en-AU" i="1"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endParaRPr>
          </a:p>
        </p:txBody>
      </p:sp>
      <p:pic>
        <p:nvPicPr>
          <p:cNvPr id="8" name="Picture 7" descr="A blue and black logo&#10;&#10;AI-generated content may be incorrect.">
            <a:extLst>
              <a:ext uri="{FF2B5EF4-FFF2-40B4-BE49-F238E27FC236}">
                <a16:creationId xmlns:a16="http://schemas.microsoft.com/office/drawing/2014/main" id="{96AF5003-09F4-DD4A-2418-A7A4018EC905}"/>
              </a:ext>
            </a:extLst>
          </p:cNvPr>
          <p:cNvPicPr>
            <a:picLocks noChangeAspect="1"/>
          </p:cNvPicPr>
          <p:nvPr/>
        </p:nvPicPr>
        <p:blipFill>
          <a:blip r:embed="rId3"/>
          <a:stretch>
            <a:fillRect/>
          </a:stretch>
        </p:blipFill>
        <p:spPr>
          <a:xfrm>
            <a:off x="571500" y="3824354"/>
            <a:ext cx="9963150" cy="1980728"/>
          </a:xfrm>
          <a:prstGeom prst="rect">
            <a:avLst/>
          </a:prstGeom>
        </p:spPr>
      </p:pic>
      <p:sp>
        <p:nvSpPr>
          <p:cNvPr id="10" name="TextBox 9">
            <a:extLst>
              <a:ext uri="{FF2B5EF4-FFF2-40B4-BE49-F238E27FC236}">
                <a16:creationId xmlns:a16="http://schemas.microsoft.com/office/drawing/2014/main" id="{3BBC16C3-D2B6-5F35-0666-07631366532B}"/>
              </a:ext>
            </a:extLst>
          </p:cNvPr>
          <p:cNvSpPr txBox="1"/>
          <p:nvPr/>
        </p:nvSpPr>
        <p:spPr>
          <a:xfrm>
            <a:off x="681878" y="2679450"/>
            <a:ext cx="10390935" cy="461665"/>
          </a:xfrm>
          <a:prstGeom prst="rect">
            <a:avLst/>
          </a:prstGeom>
          <a:noFill/>
        </p:spPr>
        <p:txBody>
          <a:bodyPr wrap="square">
            <a:spAutoFit/>
          </a:bodyPr>
          <a:lstStyle/>
          <a:p>
            <a:r>
              <a:rPr kumimoji="0" lang="en-US" sz="24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Authors: Dr Cherry Baylosis, Alana Starr, Tori Haar </a:t>
            </a:r>
            <a:endParaRPr lang="en-AU" sz="2400" b="1" dirty="0"/>
          </a:p>
        </p:txBody>
      </p:sp>
    </p:spTree>
    <p:extLst>
      <p:ext uri="{BB962C8B-B14F-4D97-AF65-F5344CB8AC3E}">
        <p14:creationId xmlns:p14="http://schemas.microsoft.com/office/powerpoint/2010/main" val="115727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27E074B-BEBA-D04E-E4A9-BF30F4FD2E3F}"/>
              </a:ext>
            </a:extLst>
          </p:cNvPr>
          <p:cNvSpPr>
            <a:spLocks noGrp="1"/>
          </p:cNvSpPr>
          <p:nvPr>
            <p:ph type="title"/>
          </p:nvPr>
        </p:nvSpPr>
        <p:spPr/>
        <p:txBody>
          <a:bodyPr>
            <a:normAutofit/>
          </a:bodyPr>
          <a:lstStyle/>
          <a:p>
            <a:r>
              <a:rPr lang="en-AU" sz="3900" dirty="0"/>
              <a:t>Co-design partnerships: A mutual exchange</a:t>
            </a:r>
          </a:p>
        </p:txBody>
      </p:sp>
      <p:pic>
        <p:nvPicPr>
          <p:cNvPr id="6" name="Picture Placeholder 5">
            <a:extLst>
              <a:ext uri="{FF2B5EF4-FFF2-40B4-BE49-F238E27FC236}">
                <a16:creationId xmlns:a16="http://schemas.microsoft.com/office/drawing/2014/main" id="{1216A4C1-AF25-C9D9-F116-99AE588FB81B}"/>
              </a:ext>
            </a:extLst>
          </p:cNvPr>
          <p:cNvPicPr>
            <a:picLocks noGrp="1" noChangeAspect="1"/>
          </p:cNvPicPr>
          <p:nvPr>
            <p:ph idx="1"/>
          </p:nvPr>
        </p:nvPicPr>
        <p:blipFill>
          <a:blip r:embed="rId3"/>
          <a:stretch/>
        </p:blipFill>
        <p:spPr>
          <a:xfrm>
            <a:off x="3480931" y="1895473"/>
            <a:ext cx="2186626" cy="3078683"/>
          </a:xfrm>
          <a:prstGeom prst="rect">
            <a:avLst/>
          </a:prstGeom>
          <a:noFill/>
          <a:ln>
            <a:solidFill>
              <a:srgbClr val="2C3949"/>
            </a:solidFill>
          </a:ln>
        </p:spPr>
      </p:pic>
      <p:pic>
        <p:nvPicPr>
          <p:cNvPr id="8" name="Picture 7">
            <a:extLst>
              <a:ext uri="{FF2B5EF4-FFF2-40B4-BE49-F238E27FC236}">
                <a16:creationId xmlns:a16="http://schemas.microsoft.com/office/drawing/2014/main" id="{FBEA3E60-3605-1927-C6B3-0E20770E7CB6}"/>
              </a:ext>
            </a:extLst>
          </p:cNvPr>
          <p:cNvPicPr>
            <a:picLocks noChangeAspect="1"/>
          </p:cNvPicPr>
          <p:nvPr/>
        </p:nvPicPr>
        <p:blipFill>
          <a:blip r:embed="rId4"/>
          <a:stretch>
            <a:fillRect/>
          </a:stretch>
        </p:blipFill>
        <p:spPr>
          <a:xfrm>
            <a:off x="838200" y="1947861"/>
            <a:ext cx="2097403" cy="2962276"/>
          </a:xfrm>
          <a:prstGeom prst="rect">
            <a:avLst/>
          </a:prstGeom>
          <a:ln w="76200">
            <a:solidFill>
              <a:srgbClr val="2C3949"/>
            </a:solidFill>
          </a:ln>
        </p:spPr>
      </p:pic>
      <p:pic>
        <p:nvPicPr>
          <p:cNvPr id="10" name="Picture 9">
            <a:extLst>
              <a:ext uri="{FF2B5EF4-FFF2-40B4-BE49-F238E27FC236}">
                <a16:creationId xmlns:a16="http://schemas.microsoft.com/office/drawing/2014/main" id="{4C829406-348F-ED9C-8477-341A2EDA07F6}"/>
              </a:ext>
            </a:extLst>
          </p:cNvPr>
          <p:cNvPicPr>
            <a:picLocks noChangeAspect="1"/>
          </p:cNvPicPr>
          <p:nvPr/>
        </p:nvPicPr>
        <p:blipFill>
          <a:blip r:embed="rId5"/>
          <a:stretch>
            <a:fillRect/>
          </a:stretch>
        </p:blipFill>
        <p:spPr>
          <a:xfrm>
            <a:off x="5991584" y="1895474"/>
            <a:ext cx="2186626" cy="3067050"/>
          </a:xfrm>
          <a:prstGeom prst="rect">
            <a:avLst/>
          </a:prstGeom>
          <a:ln>
            <a:solidFill>
              <a:srgbClr val="2C3949"/>
            </a:solidFill>
          </a:ln>
        </p:spPr>
      </p:pic>
      <p:pic>
        <p:nvPicPr>
          <p:cNvPr id="15" name="Picture 14" descr="A blue background with white text&#10;&#10;AI-generated content may be incorrect.">
            <a:extLst>
              <a:ext uri="{FF2B5EF4-FFF2-40B4-BE49-F238E27FC236}">
                <a16:creationId xmlns:a16="http://schemas.microsoft.com/office/drawing/2014/main" id="{3C969187-8BFE-6729-468F-08E587BE6705}"/>
              </a:ext>
            </a:extLst>
          </p:cNvPr>
          <p:cNvPicPr>
            <a:picLocks noChangeAspect="1"/>
          </p:cNvPicPr>
          <p:nvPr/>
        </p:nvPicPr>
        <p:blipFill>
          <a:blip r:embed="rId6"/>
          <a:stretch>
            <a:fillRect/>
          </a:stretch>
        </p:blipFill>
        <p:spPr>
          <a:xfrm>
            <a:off x="8510499" y="2510207"/>
            <a:ext cx="3266818" cy="1837585"/>
          </a:xfrm>
          <a:prstGeom prst="rect">
            <a:avLst/>
          </a:prstGeom>
        </p:spPr>
      </p:pic>
      <p:sp>
        <p:nvSpPr>
          <p:cNvPr id="17" name="TextBox 16">
            <a:extLst>
              <a:ext uri="{FF2B5EF4-FFF2-40B4-BE49-F238E27FC236}">
                <a16:creationId xmlns:a16="http://schemas.microsoft.com/office/drawing/2014/main" id="{A1EB2729-9EAC-5713-1732-15A337ED3386}"/>
              </a:ext>
            </a:extLst>
          </p:cNvPr>
          <p:cNvSpPr txBox="1"/>
          <p:nvPr/>
        </p:nvSpPr>
        <p:spPr>
          <a:xfrm>
            <a:off x="770929" y="5124446"/>
            <a:ext cx="2231943" cy="400110"/>
          </a:xfrm>
          <a:prstGeom prst="rect">
            <a:avLst/>
          </a:prstGeom>
          <a:noFill/>
        </p:spPr>
        <p:txBody>
          <a:bodyPr wrap="square">
            <a:spAutoFit/>
          </a:bodyPr>
          <a:lstStyle/>
          <a:p>
            <a:pPr marL="0" indent="0">
              <a:buNone/>
            </a:pPr>
            <a:r>
              <a:rPr lang="en-US" sz="2000" b="1" dirty="0"/>
              <a:t>Main report</a:t>
            </a:r>
          </a:p>
        </p:txBody>
      </p:sp>
      <p:sp>
        <p:nvSpPr>
          <p:cNvPr id="18" name="TextBox 17">
            <a:extLst>
              <a:ext uri="{FF2B5EF4-FFF2-40B4-BE49-F238E27FC236}">
                <a16:creationId xmlns:a16="http://schemas.microsoft.com/office/drawing/2014/main" id="{56645FBB-73B6-A855-03B8-B2F00612CA5F}"/>
              </a:ext>
            </a:extLst>
          </p:cNvPr>
          <p:cNvSpPr txBox="1"/>
          <p:nvPr/>
        </p:nvSpPr>
        <p:spPr>
          <a:xfrm>
            <a:off x="3435614" y="5136077"/>
            <a:ext cx="2231943" cy="707886"/>
          </a:xfrm>
          <a:prstGeom prst="rect">
            <a:avLst/>
          </a:prstGeom>
          <a:noFill/>
        </p:spPr>
        <p:txBody>
          <a:bodyPr wrap="square">
            <a:spAutoFit/>
          </a:bodyPr>
          <a:lstStyle/>
          <a:p>
            <a:pPr marL="0" indent="0">
              <a:buNone/>
            </a:pPr>
            <a:r>
              <a:rPr lang="en-US" sz="2000" b="1" dirty="0"/>
              <a:t>Plain language summary</a:t>
            </a:r>
          </a:p>
        </p:txBody>
      </p:sp>
      <p:sp>
        <p:nvSpPr>
          <p:cNvPr id="19" name="TextBox 18">
            <a:extLst>
              <a:ext uri="{FF2B5EF4-FFF2-40B4-BE49-F238E27FC236}">
                <a16:creationId xmlns:a16="http://schemas.microsoft.com/office/drawing/2014/main" id="{D0DFEC98-DCCA-D13E-EA0F-23042620A0E2}"/>
              </a:ext>
            </a:extLst>
          </p:cNvPr>
          <p:cNvSpPr txBox="1"/>
          <p:nvPr/>
        </p:nvSpPr>
        <p:spPr>
          <a:xfrm>
            <a:off x="5991584" y="5136076"/>
            <a:ext cx="2231943" cy="707886"/>
          </a:xfrm>
          <a:prstGeom prst="rect">
            <a:avLst/>
          </a:prstGeom>
          <a:noFill/>
        </p:spPr>
        <p:txBody>
          <a:bodyPr wrap="square">
            <a:spAutoFit/>
          </a:bodyPr>
          <a:lstStyle/>
          <a:p>
            <a:pPr marL="0" indent="0">
              <a:buNone/>
            </a:pPr>
            <a:r>
              <a:rPr lang="en-US" sz="2000" b="1" dirty="0"/>
              <a:t>First Nations engagement report</a:t>
            </a:r>
          </a:p>
        </p:txBody>
      </p:sp>
      <p:sp>
        <p:nvSpPr>
          <p:cNvPr id="20" name="TextBox 19">
            <a:extLst>
              <a:ext uri="{FF2B5EF4-FFF2-40B4-BE49-F238E27FC236}">
                <a16:creationId xmlns:a16="http://schemas.microsoft.com/office/drawing/2014/main" id="{2044115F-9442-EB92-4A73-832B43E2404D}"/>
              </a:ext>
            </a:extLst>
          </p:cNvPr>
          <p:cNvSpPr txBox="1"/>
          <p:nvPr/>
        </p:nvSpPr>
        <p:spPr>
          <a:xfrm>
            <a:off x="8656269" y="5124446"/>
            <a:ext cx="3121048" cy="707886"/>
          </a:xfrm>
          <a:prstGeom prst="rect">
            <a:avLst/>
          </a:prstGeom>
          <a:noFill/>
        </p:spPr>
        <p:txBody>
          <a:bodyPr wrap="square">
            <a:spAutoFit/>
          </a:bodyPr>
          <a:lstStyle/>
          <a:p>
            <a:pPr marL="0" indent="0">
              <a:buNone/>
            </a:pPr>
            <a:r>
              <a:rPr lang="en-US" sz="2000" b="1" dirty="0"/>
              <a:t>Auslan translation of Plain language summary</a:t>
            </a:r>
          </a:p>
        </p:txBody>
      </p:sp>
    </p:spTree>
    <p:extLst>
      <p:ext uri="{BB962C8B-B14F-4D97-AF65-F5344CB8AC3E}">
        <p14:creationId xmlns:p14="http://schemas.microsoft.com/office/powerpoint/2010/main" val="22374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B5AC-1AE7-002D-D0D4-E52E37501C0B}"/>
              </a:ext>
            </a:extLst>
          </p:cNvPr>
          <p:cNvSpPr>
            <a:spLocks noGrp="1"/>
          </p:cNvSpPr>
          <p:nvPr>
            <p:ph type="title"/>
          </p:nvPr>
        </p:nvSpPr>
        <p:spPr/>
        <p:txBody>
          <a:bodyPr/>
          <a:lstStyle/>
          <a:p>
            <a:r>
              <a:rPr lang="en-AU" dirty="0"/>
              <a:t>About the project</a:t>
            </a:r>
          </a:p>
        </p:txBody>
      </p:sp>
      <p:sp>
        <p:nvSpPr>
          <p:cNvPr id="8" name="Content Placeholder 7">
            <a:extLst>
              <a:ext uri="{FF2B5EF4-FFF2-40B4-BE49-F238E27FC236}">
                <a16:creationId xmlns:a16="http://schemas.microsoft.com/office/drawing/2014/main" id="{C6A7730F-07CD-BB62-CF9A-9AC68A640FB3}"/>
              </a:ext>
            </a:extLst>
          </p:cNvPr>
          <p:cNvSpPr>
            <a:spLocks noGrp="1"/>
          </p:cNvSpPr>
          <p:nvPr>
            <p:ph idx="1"/>
          </p:nvPr>
        </p:nvSpPr>
        <p:spPr/>
        <p:txBody>
          <a:bodyPr>
            <a:normAutofit/>
          </a:bodyPr>
          <a:lstStyle/>
          <a:p>
            <a:r>
              <a:rPr lang="en-US" dirty="0"/>
              <a:t>Purpose: explore what advocacy organisations need to partner meaningfully in research</a:t>
            </a:r>
          </a:p>
          <a:p>
            <a:r>
              <a:rPr lang="en-US" dirty="0"/>
              <a:t>Conducted by DANA for NDRP</a:t>
            </a:r>
          </a:p>
          <a:p>
            <a:r>
              <a:rPr lang="en-US" dirty="0"/>
              <a:t>Methods: interviews, surveys, working groups with DRCOs and DAOs</a:t>
            </a:r>
          </a:p>
          <a:p>
            <a:r>
              <a:rPr lang="en-US" dirty="0"/>
              <a:t>Grounded in mutuality: partnerships that benefit both sides</a:t>
            </a:r>
          </a:p>
        </p:txBody>
      </p:sp>
    </p:spTree>
    <p:extLst>
      <p:ext uri="{BB962C8B-B14F-4D97-AF65-F5344CB8AC3E}">
        <p14:creationId xmlns:p14="http://schemas.microsoft.com/office/powerpoint/2010/main" val="77817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933F-0241-3797-99CD-83268AC21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D2D5C-6BA2-0598-087E-142BAAE959BC}"/>
              </a:ext>
            </a:extLst>
          </p:cNvPr>
          <p:cNvSpPr>
            <a:spLocks noGrp="1"/>
          </p:cNvSpPr>
          <p:nvPr>
            <p:ph type="title"/>
          </p:nvPr>
        </p:nvSpPr>
        <p:spPr>
          <a:xfrm>
            <a:off x="838200" y="365125"/>
            <a:ext cx="10515600" cy="1325563"/>
          </a:xfrm>
        </p:spPr>
        <p:txBody>
          <a:bodyPr anchor="ctr">
            <a:normAutofit/>
          </a:bodyPr>
          <a:lstStyle/>
          <a:p>
            <a:r>
              <a:rPr lang="en-AU" dirty="0"/>
              <a:t>Key findings</a:t>
            </a:r>
          </a:p>
        </p:txBody>
      </p:sp>
      <p:graphicFrame>
        <p:nvGraphicFramePr>
          <p:cNvPr id="11" name="Content Placeholder 7">
            <a:extLst>
              <a:ext uri="{FF2B5EF4-FFF2-40B4-BE49-F238E27FC236}">
                <a16:creationId xmlns:a16="http://schemas.microsoft.com/office/drawing/2014/main" id="{AE6F96CF-F344-AE1C-4DF4-DBAF38C6DAB3}"/>
              </a:ext>
            </a:extLst>
          </p:cNvPr>
          <p:cNvGraphicFramePr>
            <a:graphicFrameLocks noGrp="1"/>
          </p:cNvGraphicFramePr>
          <p:nvPr>
            <p:ph idx="1"/>
            <p:extLst>
              <p:ext uri="{D42A27DB-BD31-4B8C-83A1-F6EECF244321}">
                <p14:modId xmlns:p14="http://schemas.microsoft.com/office/powerpoint/2010/main" val="3307971402"/>
              </p:ext>
            </p:extLst>
          </p:nvPr>
        </p:nvGraphicFramePr>
        <p:xfrm>
          <a:off x="838200" y="1825625"/>
          <a:ext cx="10515600" cy="3775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122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B6D05B-343A-446E-81F9-933FF5DDB9FE}" vid="{9D8B18C0-D3E0-446D-9065-861552F57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0D96173B4847469E32F425E3CE4126" ma:contentTypeVersion="15" ma:contentTypeDescription="Create a new document." ma:contentTypeScope="" ma:versionID="c13bed82071ad53a8734f7e021e57a46">
  <xsd:schema xmlns:xsd="http://www.w3.org/2001/XMLSchema" xmlns:xs="http://www.w3.org/2001/XMLSchema" xmlns:p="http://schemas.microsoft.com/office/2006/metadata/properties" xmlns:ns2="ea808239-00a6-4215-a9d6-fc520209ca30" xmlns:ns3="b5b74ce5-51f5-40a1-8d3c-0236fd03e9e3" targetNamespace="http://schemas.microsoft.com/office/2006/metadata/properties" ma:root="true" ma:fieldsID="2e83c39e0c49794f77683b1583c0a46b" ns2:_="" ns3:_="">
    <xsd:import namespace="ea808239-00a6-4215-a9d6-fc520209ca30"/>
    <xsd:import namespace="b5b74ce5-51f5-40a1-8d3c-0236fd03e9e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08239-00a6-4215-a9d6-fc520209c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be9083-261f-452b-bc9f-1630fe0da59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b74ce5-51f5-40a1-8d3c-0236fd03e9e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260cf1-0b6a-4407-9fb9-81ea43c697c4}" ma:internalName="TaxCatchAll" ma:showField="CatchAllData" ma:web="b5b74ce5-51f5-40a1-8d3c-0236fd03e9e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808239-00a6-4215-a9d6-fc520209ca30">
      <Terms xmlns="http://schemas.microsoft.com/office/infopath/2007/PartnerControls"/>
    </lcf76f155ced4ddcb4097134ff3c332f>
    <TaxCatchAll xmlns="b5b74ce5-51f5-40a1-8d3c-0236fd03e9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69003-9C1B-4C1F-B68A-7707412AED4D}">
  <ds:schemaRefs>
    <ds:schemaRef ds:uri="b5b74ce5-51f5-40a1-8d3c-0236fd03e9e3"/>
    <ds:schemaRef ds:uri="ea808239-00a6-4215-a9d6-fc520209ca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8B283E-81DB-4FB2-B8AC-95C7DA6AFC32}">
  <ds:schemaRefs>
    <ds:schemaRef ds:uri="http://schemas.microsoft.com/office/2006/metadata/properties"/>
    <ds:schemaRef ds:uri="http://www.w3.org/XML/1998/namespace"/>
    <ds:schemaRef ds:uri="http://purl.org/dc/terms/"/>
    <ds:schemaRef ds:uri="http://schemas.microsoft.com/office/2006/documentManagement/types"/>
    <ds:schemaRef ds:uri="ea808239-00a6-4215-a9d6-fc520209ca30"/>
    <ds:schemaRef ds:uri="http://purl.org/dc/dcmitype/"/>
    <ds:schemaRef ds:uri="http://schemas.microsoft.com/office/infopath/2007/PartnerControls"/>
    <ds:schemaRef ds:uri="http://purl.org/dc/elements/1.1/"/>
    <ds:schemaRef ds:uri="b5b74ce5-51f5-40a1-8d3c-0236fd03e9e3"/>
    <ds:schemaRef ds:uri="http://schemas.openxmlformats.org/package/2006/metadata/core-properties"/>
  </ds:schemaRefs>
</ds:datastoreItem>
</file>

<file path=customXml/itemProps3.xml><?xml version="1.0" encoding="utf-8"?>
<ds:datastoreItem xmlns:ds="http://schemas.openxmlformats.org/officeDocument/2006/customXml" ds:itemID="{CB2D64FE-267D-4B63-8CB7-06CFE8A046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NDRP PPT</Template>
  <TotalTime>4365</TotalTime>
  <Words>1487</Words>
  <Application>Microsoft Office PowerPoint</Application>
  <PresentationFormat>Widescreen</PresentationFormat>
  <Paragraphs>216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Atkinson Hyperlegible</vt:lpstr>
      <vt:lpstr>Calibri</vt:lpstr>
      <vt:lpstr>Calibri Light</vt:lpstr>
      <vt:lpstr>Symbol</vt:lpstr>
      <vt:lpstr>Office Theme</vt:lpstr>
      <vt:lpstr>Evidence to action: Doing research together  Supporting inclusive and collaborative research partnerships 13 October 2025</vt:lpstr>
      <vt:lpstr>Acknowledgement of Country  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vt:lpstr>
      <vt:lpstr>Agenda</vt:lpstr>
      <vt:lpstr>Framing</vt:lpstr>
      <vt:lpstr>Resource pack overview</vt:lpstr>
      <vt:lpstr>Co-design Partnerships:  A Mutual Exchange</vt:lpstr>
      <vt:lpstr>Co-design partnerships: A mutual exchange</vt:lpstr>
      <vt:lpstr>About the project</vt:lpstr>
      <vt:lpstr>Key findings</vt:lpstr>
      <vt:lpstr>Recommendations</vt:lpstr>
      <vt:lpstr>Why it matters</vt:lpstr>
      <vt:lpstr>Evidence to action Advocacy 101: Who’s who and what they do  Facilitator: Jade McEwan</vt:lpstr>
      <vt:lpstr>Break time</vt:lpstr>
      <vt:lpstr>Evidence to action Building respectful partnerships  Facilitator: Linda Steele</vt:lpstr>
      <vt:lpstr>Evidence to action Resourcing partnerships fairly  Facilitator: Mayer Sayers</vt:lpstr>
      <vt:lpstr>Break time</vt:lpstr>
      <vt:lpstr>Evidence to action Lessons from practice  Facilitator: Dennis Petrie</vt:lpstr>
      <vt:lpstr>How to engage with the NDRP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Sue Tape</dc:creator>
  <cp:keywords/>
  <dc:description/>
  <cp:lastModifiedBy>Sue Tape</cp:lastModifiedBy>
  <cp:revision>5</cp:revision>
  <dcterms:created xsi:type="dcterms:W3CDTF">2024-12-01T07:10:32Z</dcterms:created>
  <dcterms:modified xsi:type="dcterms:W3CDTF">2025-09-13T05:29:44Z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0x0101006C0D96173B4847469E32F425E3CE4126</vt:lpwstr>
  </property>
  <property fmtid="{D5CDD505-2E9C-101B-9397-08002B2CF9AE}" pid="3" name="MediaServiceImageTags">
    <vt:lpwstr/>
  </property>
</Properties>
</file>